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6009600" cy="19507200"/>
  <p:notesSz cx="6858000" cy="9144000"/>
  <p:defaultTextStyle>
    <a:lvl1pPr algn="ctr" defTabSz="584200">
      <a:defRPr sz="7200">
        <a:latin typeface="+mn-lt"/>
        <a:ea typeface="+mn-ea"/>
        <a:cs typeface="+mn-cs"/>
        <a:sym typeface="Helvetica Light"/>
      </a:defRPr>
    </a:lvl1pPr>
    <a:lvl2pPr indent="228600" algn="ctr" defTabSz="584200">
      <a:defRPr sz="7200">
        <a:latin typeface="+mn-lt"/>
        <a:ea typeface="+mn-ea"/>
        <a:cs typeface="+mn-cs"/>
        <a:sym typeface="Helvetica Light"/>
      </a:defRPr>
    </a:lvl2pPr>
    <a:lvl3pPr indent="457200" algn="ctr" defTabSz="584200">
      <a:defRPr sz="7200">
        <a:latin typeface="+mn-lt"/>
        <a:ea typeface="+mn-ea"/>
        <a:cs typeface="+mn-cs"/>
        <a:sym typeface="Helvetica Light"/>
      </a:defRPr>
    </a:lvl3pPr>
    <a:lvl4pPr indent="685800" algn="ctr" defTabSz="584200">
      <a:defRPr sz="7200">
        <a:latin typeface="+mn-lt"/>
        <a:ea typeface="+mn-ea"/>
        <a:cs typeface="+mn-cs"/>
        <a:sym typeface="Helvetica Light"/>
      </a:defRPr>
    </a:lvl4pPr>
    <a:lvl5pPr indent="914400" algn="ctr" defTabSz="584200">
      <a:defRPr sz="7200">
        <a:latin typeface="+mn-lt"/>
        <a:ea typeface="+mn-ea"/>
        <a:cs typeface="+mn-cs"/>
        <a:sym typeface="Helvetica Light"/>
      </a:defRPr>
    </a:lvl5pPr>
    <a:lvl6pPr indent="1143000" algn="ctr" defTabSz="584200">
      <a:defRPr sz="7200">
        <a:latin typeface="+mn-lt"/>
        <a:ea typeface="+mn-ea"/>
        <a:cs typeface="+mn-cs"/>
        <a:sym typeface="Helvetica Light"/>
      </a:defRPr>
    </a:lvl6pPr>
    <a:lvl7pPr indent="1371600" algn="ctr" defTabSz="584200">
      <a:defRPr sz="7200">
        <a:latin typeface="+mn-lt"/>
        <a:ea typeface="+mn-ea"/>
        <a:cs typeface="+mn-cs"/>
        <a:sym typeface="Helvetica Light"/>
      </a:defRPr>
    </a:lvl7pPr>
    <a:lvl8pPr indent="1600200" algn="ctr" defTabSz="584200">
      <a:defRPr sz="7200">
        <a:latin typeface="+mn-lt"/>
        <a:ea typeface="+mn-ea"/>
        <a:cs typeface="+mn-cs"/>
        <a:sym typeface="Helvetica Light"/>
      </a:defRPr>
    </a:lvl8pPr>
    <a:lvl9pPr indent="1828800" algn="ctr" defTabSz="584200">
      <a:defRPr sz="72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48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48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48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48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48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48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48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48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48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2540000" y="3276600"/>
            <a:ext cx="20929600" cy="6604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6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2540000" y="10058400"/>
            <a:ext cx="20929600" cy="2260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6400"/>
            </a:lvl1pPr>
            <a:lvl2pPr marL="0" indent="228600" algn="ctr">
              <a:spcBef>
                <a:spcPts val="0"/>
              </a:spcBef>
              <a:buSzTx/>
              <a:buNone/>
              <a:defRPr sz="6400"/>
            </a:lvl2pPr>
            <a:lvl3pPr marL="0" indent="457200" algn="ctr">
              <a:spcBef>
                <a:spcPts val="0"/>
              </a:spcBef>
              <a:buSzTx/>
              <a:buNone/>
              <a:defRPr sz="6400"/>
            </a:lvl3pPr>
            <a:lvl4pPr marL="0" indent="685800" algn="ctr">
              <a:spcBef>
                <a:spcPts val="0"/>
              </a:spcBef>
              <a:buSzTx/>
              <a:buNone/>
              <a:defRPr sz="6400"/>
            </a:lvl4pPr>
            <a:lvl5pPr marL="0" indent="914400" algn="ctr">
              <a:spcBef>
                <a:spcPts val="0"/>
              </a:spcBef>
              <a:buSzTx/>
              <a:buNone/>
              <a:defRPr sz="6400"/>
            </a:lvl5pPr>
          </a:lstStyle>
          <a:p>
            <a:pPr lvl="0">
              <a:defRPr sz="1800"/>
            </a:pPr>
            <a:r>
              <a:rPr sz="6400"/>
              <a:t>Body Level One</a:t>
            </a:r>
            <a:endParaRPr sz="6400"/>
          </a:p>
          <a:p>
            <a:pPr lvl="1">
              <a:defRPr sz="1800"/>
            </a:pPr>
            <a:r>
              <a:rPr sz="6400"/>
              <a:t>Body Level Two</a:t>
            </a:r>
            <a:endParaRPr sz="6400"/>
          </a:p>
          <a:p>
            <a:pPr lvl="2">
              <a:defRPr sz="1800"/>
            </a:pPr>
            <a:r>
              <a:rPr sz="6400"/>
              <a:t>Body Level Three</a:t>
            </a:r>
            <a:endParaRPr sz="6400"/>
          </a:p>
          <a:p>
            <a:pPr lvl="3">
              <a:defRPr sz="1800"/>
            </a:pPr>
            <a:r>
              <a:rPr sz="6400"/>
              <a:t>Body Level Four</a:t>
            </a:r>
            <a:endParaRPr sz="6400"/>
          </a:p>
          <a:p>
            <a:pPr lvl="4">
              <a:defRPr sz="1800"/>
            </a:pPr>
            <a:r>
              <a:rPr sz="6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2540000" y="13436600"/>
            <a:ext cx="20929600" cy="28448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6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2540000" y="16383000"/>
            <a:ext cx="20929600" cy="2260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6400"/>
            </a:lvl1pPr>
            <a:lvl2pPr marL="0" indent="228600" algn="ctr">
              <a:spcBef>
                <a:spcPts val="0"/>
              </a:spcBef>
              <a:buSzTx/>
              <a:buNone/>
              <a:defRPr sz="6400"/>
            </a:lvl2pPr>
            <a:lvl3pPr marL="0" indent="457200" algn="ctr">
              <a:spcBef>
                <a:spcPts val="0"/>
              </a:spcBef>
              <a:buSzTx/>
              <a:buNone/>
              <a:defRPr sz="6400"/>
            </a:lvl3pPr>
            <a:lvl4pPr marL="0" indent="685800" algn="ctr">
              <a:spcBef>
                <a:spcPts val="0"/>
              </a:spcBef>
              <a:buSzTx/>
              <a:buNone/>
              <a:defRPr sz="6400"/>
            </a:lvl4pPr>
            <a:lvl5pPr marL="0" indent="914400" algn="ctr">
              <a:spcBef>
                <a:spcPts val="0"/>
              </a:spcBef>
              <a:buSzTx/>
              <a:buNone/>
              <a:defRPr sz="6400"/>
            </a:lvl5pPr>
          </a:lstStyle>
          <a:p>
            <a:pPr lvl="0">
              <a:defRPr sz="1800"/>
            </a:pPr>
            <a:r>
              <a:rPr sz="6400"/>
              <a:t>Body Level One</a:t>
            </a:r>
            <a:endParaRPr sz="6400"/>
          </a:p>
          <a:p>
            <a:pPr lvl="1">
              <a:defRPr sz="1800"/>
            </a:pPr>
            <a:r>
              <a:rPr sz="6400"/>
              <a:t>Body Level Two</a:t>
            </a:r>
            <a:endParaRPr sz="6400"/>
          </a:p>
          <a:p>
            <a:pPr lvl="2">
              <a:defRPr sz="1800"/>
            </a:pPr>
            <a:r>
              <a:rPr sz="6400"/>
              <a:t>Body Level Three</a:t>
            </a:r>
            <a:endParaRPr sz="6400"/>
          </a:p>
          <a:p>
            <a:pPr lvl="3">
              <a:defRPr sz="1800"/>
            </a:pPr>
            <a:r>
              <a:rPr sz="6400"/>
              <a:t>Body Level Four</a:t>
            </a:r>
            <a:endParaRPr sz="6400"/>
          </a:p>
          <a:p>
            <a:pPr lvl="4">
              <a:defRPr sz="1800"/>
            </a:pPr>
            <a:r>
              <a:rPr sz="6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2540000" y="6451600"/>
            <a:ext cx="20929600" cy="6604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1905000" y="1270000"/>
            <a:ext cx="10668000" cy="7975600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pPr lvl="0">
              <a:defRPr sz="1800"/>
            </a:pPr>
            <a:r>
              <a:rPr sz="12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1905000" y="9525000"/>
            <a:ext cx="10668000" cy="8204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6400"/>
            </a:lvl1pPr>
            <a:lvl2pPr marL="0" indent="228600" algn="ctr">
              <a:spcBef>
                <a:spcPts val="0"/>
              </a:spcBef>
              <a:buSzTx/>
              <a:buNone/>
              <a:defRPr sz="6400"/>
            </a:lvl2pPr>
            <a:lvl3pPr marL="0" indent="457200" algn="ctr">
              <a:spcBef>
                <a:spcPts val="0"/>
              </a:spcBef>
              <a:buSzTx/>
              <a:buNone/>
              <a:defRPr sz="6400"/>
            </a:lvl3pPr>
            <a:lvl4pPr marL="0" indent="685800" algn="ctr">
              <a:spcBef>
                <a:spcPts val="0"/>
              </a:spcBef>
              <a:buSzTx/>
              <a:buNone/>
              <a:defRPr sz="6400"/>
            </a:lvl4pPr>
            <a:lvl5pPr marL="0" indent="914400" algn="ctr">
              <a:spcBef>
                <a:spcPts val="0"/>
              </a:spcBef>
              <a:buSzTx/>
              <a:buNone/>
              <a:defRPr sz="6400"/>
            </a:lvl5pPr>
          </a:lstStyle>
          <a:p>
            <a:pPr lvl="0">
              <a:defRPr sz="1800"/>
            </a:pPr>
            <a:r>
              <a:rPr sz="6400"/>
              <a:t>Body Level One</a:t>
            </a:r>
            <a:endParaRPr sz="6400"/>
          </a:p>
          <a:p>
            <a:pPr lvl="1">
              <a:defRPr sz="1800"/>
            </a:pPr>
            <a:r>
              <a:rPr sz="6400"/>
              <a:t>Body Level Two</a:t>
            </a:r>
            <a:endParaRPr sz="6400"/>
          </a:p>
          <a:p>
            <a:pPr lvl="2">
              <a:defRPr sz="1800"/>
            </a:pPr>
            <a:r>
              <a:rPr sz="6400"/>
              <a:t>Body Level Three</a:t>
            </a:r>
            <a:endParaRPr sz="6400"/>
          </a:p>
          <a:p>
            <a:pPr lvl="3">
              <a:defRPr sz="1800"/>
            </a:pPr>
            <a:r>
              <a:rPr sz="6400"/>
              <a:t>Body Level Four</a:t>
            </a:r>
            <a:endParaRPr sz="6400"/>
          </a:p>
          <a:p>
            <a:pPr lvl="4">
              <a:defRPr sz="1800"/>
            </a:pPr>
            <a:r>
              <a:rPr sz="6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7200"/>
              <a:t>Body Level One</a:t>
            </a:r>
            <a:endParaRPr sz="7200"/>
          </a:p>
          <a:p>
            <a:pPr lvl="1">
              <a:defRPr sz="1800"/>
            </a:pPr>
            <a:r>
              <a:rPr sz="7200"/>
              <a:t>Body Level Two</a:t>
            </a:r>
            <a:endParaRPr sz="7200"/>
          </a:p>
          <a:p>
            <a:pPr lvl="2">
              <a:defRPr sz="1800"/>
            </a:pPr>
            <a:r>
              <a:rPr sz="7200"/>
              <a:t>Body Level Three</a:t>
            </a:r>
            <a:endParaRPr sz="7200"/>
          </a:p>
          <a:p>
            <a:pPr lvl="3">
              <a:defRPr sz="1800"/>
            </a:pPr>
            <a:r>
              <a:rPr sz="7200"/>
              <a:t>Body Level Four</a:t>
            </a:r>
            <a:endParaRPr sz="7200"/>
          </a:p>
          <a:p>
            <a:pPr lvl="4">
              <a:defRPr sz="1800"/>
            </a:pPr>
            <a:r>
              <a:rPr sz="7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1905000" y="5207000"/>
            <a:ext cx="10668000" cy="12573000"/>
          </a:xfrm>
          <a:prstGeom prst="rect">
            <a:avLst/>
          </a:prstGeom>
        </p:spPr>
        <p:txBody>
          <a:bodyPr/>
          <a:lstStyle>
            <a:lvl1pPr marL="685800" indent="-685800">
              <a:spcBef>
                <a:spcPts val="3200"/>
              </a:spcBef>
              <a:defRPr sz="5600"/>
            </a:lvl1pPr>
            <a:lvl2pPr marL="1028700" indent="-685800">
              <a:spcBef>
                <a:spcPts val="3200"/>
              </a:spcBef>
              <a:defRPr sz="5600"/>
            </a:lvl2pPr>
            <a:lvl3pPr marL="1371600" indent="-685800">
              <a:spcBef>
                <a:spcPts val="3200"/>
              </a:spcBef>
              <a:defRPr sz="5600"/>
            </a:lvl3pPr>
            <a:lvl4pPr marL="1714500" indent="-685800">
              <a:spcBef>
                <a:spcPts val="3200"/>
              </a:spcBef>
              <a:defRPr sz="5600"/>
            </a:lvl4pPr>
            <a:lvl5pPr marL="2057400" indent="-685800">
              <a:spcBef>
                <a:spcPts val="3200"/>
              </a:spcBef>
              <a:defRPr sz="5600"/>
            </a:lvl5pPr>
          </a:lstStyle>
          <a:p>
            <a:pPr lvl="0">
              <a:defRPr sz="1800"/>
            </a:pPr>
            <a:r>
              <a:rPr sz="5600"/>
              <a:t>Body Level One</a:t>
            </a:r>
            <a:endParaRPr sz="5600"/>
          </a:p>
          <a:p>
            <a:pPr lvl="1">
              <a:defRPr sz="1800"/>
            </a:pPr>
            <a:r>
              <a:rPr sz="5600"/>
              <a:t>Body Level Two</a:t>
            </a:r>
            <a:endParaRPr sz="5600"/>
          </a:p>
          <a:p>
            <a:pPr lvl="2">
              <a:defRPr sz="1800"/>
            </a:pPr>
            <a:r>
              <a:rPr sz="5600"/>
              <a:t>Body Level Three</a:t>
            </a:r>
            <a:endParaRPr sz="5600"/>
          </a:p>
          <a:p>
            <a:pPr lvl="3">
              <a:defRPr sz="1800"/>
            </a:pPr>
            <a:r>
              <a:rPr sz="5600"/>
              <a:t>Body Level Four</a:t>
            </a:r>
            <a:endParaRPr sz="5600"/>
          </a:p>
          <a:p>
            <a:pPr lvl="4">
              <a:defRPr sz="1800"/>
            </a:pPr>
            <a:r>
              <a:rPr sz="5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1905000" y="2540000"/>
            <a:ext cx="22199600" cy="14427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7200"/>
              <a:t>Body Level One</a:t>
            </a:r>
            <a:endParaRPr sz="7200"/>
          </a:p>
          <a:p>
            <a:pPr lvl="1">
              <a:defRPr sz="1800"/>
            </a:pPr>
            <a:r>
              <a:rPr sz="7200"/>
              <a:t>Body Level Two</a:t>
            </a:r>
            <a:endParaRPr sz="7200"/>
          </a:p>
          <a:p>
            <a:pPr lvl="2">
              <a:defRPr sz="1800"/>
            </a:pPr>
            <a:r>
              <a:rPr sz="7200"/>
              <a:t>Body Level Three</a:t>
            </a:r>
            <a:endParaRPr sz="7200"/>
          </a:p>
          <a:p>
            <a:pPr lvl="3">
              <a:defRPr sz="1800"/>
            </a:pPr>
            <a:r>
              <a:rPr sz="7200"/>
              <a:t>Body Level Four</a:t>
            </a:r>
            <a:endParaRPr sz="7200"/>
          </a:p>
          <a:p>
            <a:pPr lvl="4">
              <a:defRPr sz="1800"/>
            </a:pPr>
            <a:r>
              <a:rPr sz="7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905000" y="889000"/>
            <a:ext cx="22199600" cy="43180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16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905000" y="5207000"/>
            <a:ext cx="22199600" cy="125730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7200"/>
              <a:t>Body Level One</a:t>
            </a:r>
            <a:endParaRPr sz="7200"/>
          </a:p>
          <a:p>
            <a:pPr lvl="1">
              <a:defRPr sz="1800"/>
            </a:pPr>
            <a:r>
              <a:rPr sz="7200"/>
              <a:t>Body Level Two</a:t>
            </a:r>
            <a:endParaRPr sz="7200"/>
          </a:p>
          <a:p>
            <a:pPr lvl="2">
              <a:defRPr sz="1800"/>
            </a:pPr>
            <a:r>
              <a:rPr sz="7200"/>
              <a:t>Body Level Three</a:t>
            </a:r>
            <a:endParaRPr sz="7200"/>
          </a:p>
          <a:p>
            <a:pPr lvl="3">
              <a:defRPr sz="1800"/>
            </a:pPr>
            <a:r>
              <a:rPr sz="7200"/>
              <a:t>Body Level Four</a:t>
            </a:r>
            <a:endParaRPr sz="7200"/>
          </a:p>
          <a:p>
            <a:pPr lvl="4">
              <a:defRPr sz="1800"/>
            </a:pPr>
            <a:r>
              <a:rPr sz="7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16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16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16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16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16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16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16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16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16000">
          <a:latin typeface="+mn-lt"/>
          <a:ea typeface="+mn-ea"/>
          <a:cs typeface="+mn-cs"/>
          <a:sym typeface="Helvetica Light"/>
        </a:defRPr>
      </a:lvl9pPr>
    </p:titleStyle>
    <p:bodyStyle>
      <a:lvl1pPr marL="889000" indent="-889000" defTabSz="584200">
        <a:spcBef>
          <a:spcPts val="4200"/>
        </a:spcBef>
        <a:buSzPct val="75000"/>
        <a:buChar char="•"/>
        <a:defRPr sz="7200">
          <a:latin typeface="+mn-lt"/>
          <a:ea typeface="+mn-ea"/>
          <a:cs typeface="+mn-cs"/>
          <a:sym typeface="Helvetica Light"/>
        </a:defRPr>
      </a:lvl1pPr>
      <a:lvl2pPr marL="1333500" indent="-889000" defTabSz="584200">
        <a:spcBef>
          <a:spcPts val="4200"/>
        </a:spcBef>
        <a:buSzPct val="75000"/>
        <a:buChar char="•"/>
        <a:defRPr sz="7200">
          <a:latin typeface="+mn-lt"/>
          <a:ea typeface="+mn-ea"/>
          <a:cs typeface="+mn-cs"/>
          <a:sym typeface="Helvetica Light"/>
        </a:defRPr>
      </a:lvl2pPr>
      <a:lvl3pPr marL="1778000" indent="-889000" defTabSz="584200">
        <a:spcBef>
          <a:spcPts val="4200"/>
        </a:spcBef>
        <a:buSzPct val="75000"/>
        <a:buChar char="•"/>
        <a:defRPr sz="7200">
          <a:latin typeface="+mn-lt"/>
          <a:ea typeface="+mn-ea"/>
          <a:cs typeface="+mn-cs"/>
          <a:sym typeface="Helvetica Light"/>
        </a:defRPr>
      </a:lvl3pPr>
      <a:lvl4pPr marL="2222500" indent="-889000" defTabSz="584200">
        <a:spcBef>
          <a:spcPts val="4200"/>
        </a:spcBef>
        <a:buSzPct val="75000"/>
        <a:buChar char="•"/>
        <a:defRPr sz="7200">
          <a:latin typeface="+mn-lt"/>
          <a:ea typeface="+mn-ea"/>
          <a:cs typeface="+mn-cs"/>
          <a:sym typeface="Helvetica Light"/>
        </a:defRPr>
      </a:lvl4pPr>
      <a:lvl5pPr marL="2667000" indent="-889000" defTabSz="584200">
        <a:spcBef>
          <a:spcPts val="4200"/>
        </a:spcBef>
        <a:buSzPct val="75000"/>
        <a:buChar char="•"/>
        <a:defRPr sz="7200">
          <a:latin typeface="+mn-lt"/>
          <a:ea typeface="+mn-ea"/>
          <a:cs typeface="+mn-cs"/>
          <a:sym typeface="Helvetica Light"/>
        </a:defRPr>
      </a:lvl5pPr>
      <a:lvl6pPr marL="3111500" indent="-889000" defTabSz="584200">
        <a:spcBef>
          <a:spcPts val="4200"/>
        </a:spcBef>
        <a:buSzPct val="75000"/>
        <a:buChar char="•"/>
        <a:defRPr sz="7200">
          <a:latin typeface="+mn-lt"/>
          <a:ea typeface="+mn-ea"/>
          <a:cs typeface="+mn-cs"/>
          <a:sym typeface="Helvetica Light"/>
        </a:defRPr>
      </a:lvl6pPr>
      <a:lvl7pPr marL="3556000" indent="-889000" defTabSz="584200">
        <a:spcBef>
          <a:spcPts val="4200"/>
        </a:spcBef>
        <a:buSzPct val="75000"/>
        <a:buChar char="•"/>
        <a:defRPr sz="7200">
          <a:latin typeface="+mn-lt"/>
          <a:ea typeface="+mn-ea"/>
          <a:cs typeface="+mn-cs"/>
          <a:sym typeface="Helvetica Light"/>
        </a:defRPr>
      </a:lvl7pPr>
      <a:lvl8pPr marL="4000500" indent="-889000" defTabSz="584200">
        <a:spcBef>
          <a:spcPts val="4200"/>
        </a:spcBef>
        <a:buSzPct val="75000"/>
        <a:buChar char="•"/>
        <a:defRPr sz="7200">
          <a:latin typeface="+mn-lt"/>
          <a:ea typeface="+mn-ea"/>
          <a:cs typeface="+mn-cs"/>
          <a:sym typeface="Helvetica Light"/>
        </a:defRPr>
      </a:lvl8pPr>
      <a:lvl9pPr marL="4445000" indent="-889000" defTabSz="584200">
        <a:spcBef>
          <a:spcPts val="4200"/>
        </a:spcBef>
        <a:buSzPct val="75000"/>
        <a:buChar char="•"/>
        <a:defRPr sz="72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 sz="36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36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36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36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36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36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36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36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36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2.jpeg"/><Relationship Id="rId11" Type="http://schemas.openxmlformats.org/officeDocument/2006/relationships/image" Target="../media/image9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Relationship Id="rId17" Type="http://schemas.openxmlformats.org/officeDocument/2006/relationships/image" Target="../media/image13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68.png"/><Relationship Id="rId16" Type="http://schemas.openxmlformats.org/officeDocument/2006/relationships/image" Target="../media/image169.png"/><Relationship Id="rId17" Type="http://schemas.openxmlformats.org/officeDocument/2006/relationships/image" Target="../media/image17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Relationship Id="rId13" Type="http://schemas.openxmlformats.org/officeDocument/2006/relationships/image" Target="../media/image182.png"/><Relationship Id="rId14" Type="http://schemas.openxmlformats.org/officeDocument/2006/relationships/image" Target="../media/image183.png"/><Relationship Id="rId15" Type="http://schemas.openxmlformats.org/officeDocument/2006/relationships/image" Target="../media/image18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Relationship Id="rId14" Type="http://schemas.openxmlformats.org/officeDocument/2006/relationships/image" Target="../media/image197.png"/><Relationship Id="rId15" Type="http://schemas.openxmlformats.org/officeDocument/2006/relationships/image" Target="../media/image198.png"/><Relationship Id="rId16" Type="http://schemas.openxmlformats.org/officeDocument/2006/relationships/image" Target="../media/image199.png"/><Relationship Id="rId17" Type="http://schemas.openxmlformats.org/officeDocument/2006/relationships/image" Target="../media/image200.png"/><Relationship Id="rId18" Type="http://schemas.openxmlformats.org/officeDocument/2006/relationships/image" Target="../media/image20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Relationship Id="rId15" Type="http://schemas.openxmlformats.org/officeDocument/2006/relationships/image" Target="../media/image215.png"/><Relationship Id="rId16" Type="http://schemas.openxmlformats.org/officeDocument/2006/relationships/image" Target="../media/image216.png"/><Relationship Id="rId17" Type="http://schemas.openxmlformats.org/officeDocument/2006/relationships/image" Target="../media/image217.png"/><Relationship Id="rId18" Type="http://schemas.openxmlformats.org/officeDocument/2006/relationships/image" Target="../media/image218.png"/><Relationship Id="rId19" Type="http://schemas.openxmlformats.org/officeDocument/2006/relationships/image" Target="../media/image219.png"/><Relationship Id="rId20" Type="http://schemas.openxmlformats.org/officeDocument/2006/relationships/image" Target="../media/image220.png"/><Relationship Id="rId21" Type="http://schemas.openxmlformats.org/officeDocument/2006/relationships/image" Target="../media/image221.png"/><Relationship Id="rId22" Type="http://schemas.openxmlformats.org/officeDocument/2006/relationships/image" Target="../media/image222.png"/><Relationship Id="rId23" Type="http://schemas.openxmlformats.org/officeDocument/2006/relationships/image" Target="../media/image223.png"/><Relationship Id="rId24" Type="http://schemas.openxmlformats.org/officeDocument/2006/relationships/image" Target="../media/image22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47.png"/><Relationship Id="rId8" Type="http://schemas.openxmlformats.org/officeDocument/2006/relationships/image" Target="../media/image23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71.png"/><Relationship Id="rId10" Type="http://schemas.openxmlformats.org/officeDocument/2006/relationships/image" Target="../media/image46.png"/><Relationship Id="rId11" Type="http://schemas.openxmlformats.org/officeDocument/2006/relationships/image" Target="../media/image7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9.png"/><Relationship Id="rId3" Type="http://schemas.openxmlformats.org/officeDocument/2006/relationships/image" Target="../media/image186.png"/><Relationship Id="rId4" Type="http://schemas.openxmlformats.org/officeDocument/2006/relationships/image" Target="../media/image54.png"/><Relationship Id="rId5" Type="http://schemas.openxmlformats.org/officeDocument/2006/relationships/image" Target="../media/image68.png"/><Relationship Id="rId6" Type="http://schemas.openxmlformats.org/officeDocument/2006/relationships/image" Target="../media/image207.png"/><Relationship Id="rId7" Type="http://schemas.openxmlformats.org/officeDocument/2006/relationships/image" Target="../media/image142.png"/><Relationship Id="rId8" Type="http://schemas.openxmlformats.org/officeDocument/2006/relationships/image" Target="../media/image173.png"/><Relationship Id="rId9" Type="http://schemas.openxmlformats.org/officeDocument/2006/relationships/image" Target="../media/image210.png"/><Relationship Id="rId10" Type="http://schemas.openxmlformats.org/officeDocument/2006/relationships/image" Target="../media/image57.png"/><Relationship Id="rId11" Type="http://schemas.openxmlformats.org/officeDocument/2006/relationships/image" Target="../media/image61.png"/><Relationship Id="rId12" Type="http://schemas.openxmlformats.org/officeDocument/2006/relationships/image" Target="../media/image206.png"/><Relationship Id="rId13" Type="http://schemas.openxmlformats.org/officeDocument/2006/relationships/image" Target="../media/image63.png"/><Relationship Id="rId14" Type="http://schemas.openxmlformats.org/officeDocument/2006/relationships/image" Target="../media/image110.png"/><Relationship Id="rId15" Type="http://schemas.openxmlformats.org/officeDocument/2006/relationships/image" Target="../media/image204.png"/><Relationship Id="rId16" Type="http://schemas.openxmlformats.org/officeDocument/2006/relationships/image" Target="../media/image59.png"/><Relationship Id="rId17" Type="http://schemas.openxmlformats.org/officeDocument/2006/relationships/image" Target="../media/image202.png"/><Relationship Id="rId18" Type="http://schemas.openxmlformats.org/officeDocument/2006/relationships/image" Target="../media/image220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Relationship Id="rId3" Type="http://schemas.openxmlformats.org/officeDocument/2006/relationships/image" Target="../media/image142.png"/><Relationship Id="rId4" Type="http://schemas.openxmlformats.org/officeDocument/2006/relationships/image" Target="../media/image173.png"/><Relationship Id="rId5" Type="http://schemas.openxmlformats.org/officeDocument/2006/relationships/image" Target="../media/image66.png"/><Relationship Id="rId6" Type="http://schemas.openxmlformats.org/officeDocument/2006/relationships/image" Target="../media/image129.png"/><Relationship Id="rId7" Type="http://schemas.openxmlformats.org/officeDocument/2006/relationships/image" Target="../media/image168.png"/><Relationship Id="rId8" Type="http://schemas.openxmlformats.org/officeDocument/2006/relationships/image" Target="../media/image201.png"/><Relationship Id="rId9" Type="http://schemas.openxmlformats.org/officeDocument/2006/relationships/image" Target="../media/image210.png"/><Relationship Id="rId10" Type="http://schemas.openxmlformats.org/officeDocument/2006/relationships/image" Target="../media/image206.png"/><Relationship Id="rId11" Type="http://schemas.openxmlformats.org/officeDocument/2006/relationships/image" Target="../media/image81.png"/><Relationship Id="rId12" Type="http://schemas.openxmlformats.org/officeDocument/2006/relationships/image" Target="../media/image77.png"/><Relationship Id="rId13" Type="http://schemas.openxmlformats.org/officeDocument/2006/relationships/image" Target="../media/image114.png"/><Relationship Id="rId14" Type="http://schemas.openxmlformats.org/officeDocument/2006/relationships/image" Target="../media/image186.png"/><Relationship Id="rId15" Type="http://schemas.openxmlformats.org/officeDocument/2006/relationships/image" Target="../media/image61.png"/><Relationship Id="rId16" Type="http://schemas.openxmlformats.org/officeDocument/2006/relationships/image" Target="../media/image181.png"/><Relationship Id="rId17" Type="http://schemas.openxmlformats.org/officeDocument/2006/relationships/image" Target="../media/image208.png"/><Relationship Id="rId18" Type="http://schemas.openxmlformats.org/officeDocument/2006/relationships/image" Target="../media/image152.png"/><Relationship Id="rId19" Type="http://schemas.openxmlformats.org/officeDocument/2006/relationships/image" Target="../media/image183.png"/><Relationship Id="rId20" Type="http://schemas.openxmlformats.org/officeDocument/2006/relationships/image" Target="../media/image205.png"/><Relationship Id="rId21" Type="http://schemas.openxmlformats.org/officeDocument/2006/relationships/image" Target="../media/image73.png"/><Relationship Id="rId22" Type="http://schemas.openxmlformats.org/officeDocument/2006/relationships/image" Target="../media/image58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Relationship Id="rId3" Type="http://schemas.openxmlformats.org/officeDocument/2006/relationships/image" Target="../media/image251.png"/><Relationship Id="rId4" Type="http://schemas.openxmlformats.org/officeDocument/2006/relationships/image" Target="../media/image30.png"/><Relationship Id="rId5" Type="http://schemas.openxmlformats.org/officeDocument/2006/relationships/image" Target="../media/image47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25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114.png"/><Relationship Id="rId4" Type="http://schemas.openxmlformats.org/officeDocument/2006/relationships/image" Target="../media/image186.png"/><Relationship Id="rId5" Type="http://schemas.openxmlformats.org/officeDocument/2006/relationships/image" Target="../media/image6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Relationship Id="rId3" Type="http://schemas.openxmlformats.org/officeDocument/2006/relationships/image" Target="../media/image251.png"/><Relationship Id="rId4" Type="http://schemas.openxmlformats.org/officeDocument/2006/relationships/image" Target="../media/image32.png"/><Relationship Id="rId5" Type="http://schemas.openxmlformats.org/officeDocument/2006/relationships/image" Target="../media/image45.png"/><Relationship Id="rId6" Type="http://schemas.openxmlformats.org/officeDocument/2006/relationships/image" Target="../media/image30.png"/><Relationship Id="rId7" Type="http://schemas.openxmlformats.org/officeDocument/2006/relationships/image" Target="../media/image47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4.png"/><Relationship Id="rId11" Type="http://schemas.openxmlformats.org/officeDocument/2006/relationships/image" Target="../media/image29.png"/><Relationship Id="rId12" Type="http://schemas.openxmlformats.org/officeDocument/2006/relationships/image" Target="../media/image33.png"/><Relationship Id="rId13" Type="http://schemas.openxmlformats.org/officeDocument/2006/relationships/image" Target="../media/image25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6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114.png"/><Relationship Id="rId6" Type="http://schemas.openxmlformats.org/officeDocument/2006/relationships/image" Target="../media/image186.png"/><Relationship Id="rId7" Type="http://schemas.openxmlformats.org/officeDocument/2006/relationships/image" Target="../media/image55.png"/><Relationship Id="rId8" Type="http://schemas.openxmlformats.org/officeDocument/2006/relationships/image" Target="../media/image231.png"/><Relationship Id="rId9" Type="http://schemas.openxmlformats.org/officeDocument/2006/relationships/image" Target="../media/image141.png"/><Relationship Id="rId10" Type="http://schemas.openxmlformats.org/officeDocument/2006/relationships/image" Target="../media/image173.png"/><Relationship Id="rId11" Type="http://schemas.openxmlformats.org/officeDocument/2006/relationships/image" Target="../media/image64.png"/><Relationship Id="rId12" Type="http://schemas.openxmlformats.org/officeDocument/2006/relationships/image" Target="../media/image207.png"/><Relationship Id="rId13" Type="http://schemas.openxmlformats.org/officeDocument/2006/relationships/image" Target="../media/image236.png"/><Relationship Id="rId14" Type="http://schemas.openxmlformats.org/officeDocument/2006/relationships/image" Target="../media/image208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Relationship Id="rId3" Type="http://schemas.openxmlformats.org/officeDocument/2006/relationships/image" Target="../media/image113.png"/><Relationship Id="rId4" Type="http://schemas.openxmlformats.org/officeDocument/2006/relationships/image" Target="../media/image186.png"/><Relationship Id="rId5" Type="http://schemas.openxmlformats.org/officeDocument/2006/relationships/image" Target="../media/image204.png"/><Relationship Id="rId6" Type="http://schemas.openxmlformats.org/officeDocument/2006/relationships/image" Target="../media/image238.png"/><Relationship Id="rId7" Type="http://schemas.openxmlformats.org/officeDocument/2006/relationships/image" Target="../media/image241.png"/><Relationship Id="rId8" Type="http://schemas.openxmlformats.org/officeDocument/2006/relationships/image" Target="../media/image71.png"/><Relationship Id="rId9" Type="http://schemas.openxmlformats.org/officeDocument/2006/relationships/image" Target="../media/image46.png"/><Relationship Id="rId10" Type="http://schemas.openxmlformats.org/officeDocument/2006/relationships/image" Target="../media/image22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20" Type="http://schemas.openxmlformats.org/officeDocument/2006/relationships/image" Target="../media/image72.png"/><Relationship Id="rId21" Type="http://schemas.openxmlformats.org/officeDocument/2006/relationships/image" Target="../media/image73.png"/><Relationship Id="rId22" Type="http://schemas.openxmlformats.org/officeDocument/2006/relationships/image" Target="../media/image74.png"/><Relationship Id="rId23" Type="http://schemas.openxmlformats.org/officeDocument/2006/relationships/image" Target="../media/image75.png"/><Relationship Id="rId24" Type="http://schemas.openxmlformats.org/officeDocument/2006/relationships/image" Target="../media/image76.png"/><Relationship Id="rId25" Type="http://schemas.openxmlformats.org/officeDocument/2006/relationships/image" Target="../media/image77.png"/><Relationship Id="rId26" Type="http://schemas.openxmlformats.org/officeDocument/2006/relationships/image" Target="../media/image78.png"/><Relationship Id="rId27" Type="http://schemas.openxmlformats.org/officeDocument/2006/relationships/image" Target="../media/image79.png"/><Relationship Id="rId28" Type="http://schemas.openxmlformats.org/officeDocument/2006/relationships/image" Target="../media/image80.png"/><Relationship Id="rId29" Type="http://schemas.openxmlformats.org/officeDocument/2006/relationships/image" Target="../media/image81.png"/><Relationship Id="rId30" Type="http://schemas.openxmlformats.org/officeDocument/2006/relationships/image" Target="../media/image82.png"/><Relationship Id="rId31" Type="http://schemas.openxmlformats.org/officeDocument/2006/relationships/image" Target="../media/image83.png"/><Relationship Id="rId32" Type="http://schemas.openxmlformats.org/officeDocument/2006/relationships/image" Target="../media/image84.png"/><Relationship Id="rId33" Type="http://schemas.openxmlformats.org/officeDocument/2006/relationships/image" Target="../media/image85.png"/><Relationship Id="rId34" Type="http://schemas.openxmlformats.org/officeDocument/2006/relationships/image" Target="../media/image86.png"/><Relationship Id="rId35" Type="http://schemas.openxmlformats.org/officeDocument/2006/relationships/image" Target="../media/image87.png"/><Relationship Id="rId36" Type="http://schemas.openxmlformats.org/officeDocument/2006/relationships/image" Target="../media/image88.png"/><Relationship Id="rId37" Type="http://schemas.openxmlformats.org/officeDocument/2006/relationships/image" Target="../media/image89.png"/><Relationship Id="rId38" Type="http://schemas.openxmlformats.org/officeDocument/2006/relationships/image" Target="../media/image9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image" Target="../media/image1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devices.001.png.001.jpg"/>
          <p:cNvPicPr/>
          <p:nvPr/>
        </p:nvPicPr>
        <p:blipFill>
          <a:blip r:embed="rId2">
            <a:extLst/>
          </a:blip>
          <a:srcRect l="15063" t="41525" r="18031" b="18304"/>
          <a:stretch>
            <a:fillRect/>
          </a:stretch>
        </p:blipFill>
        <p:spPr>
          <a:xfrm>
            <a:off x="612858" y="12648888"/>
            <a:ext cx="14036667" cy="6320775"/>
          </a:xfrm>
          <a:prstGeom prst="rect">
            <a:avLst/>
          </a:prstGeom>
          <a:ln w="38100">
            <a:solidFill>
              <a:srgbClr val="3F3F3F"/>
            </a:solidFill>
            <a:miter lim="400000"/>
          </a:ln>
        </p:spPr>
      </p:pic>
      <p:pic>
        <p:nvPicPr>
          <p:cNvPr id="33" name="UX comics template.030.png"/>
          <p:cNvPicPr/>
          <p:nvPr/>
        </p:nvPicPr>
        <p:blipFill>
          <a:blip r:embed="rId3">
            <a:extLst/>
          </a:blip>
          <a:srcRect l="42299" t="12621" r="42249" b="42848"/>
          <a:stretch>
            <a:fillRect/>
          </a:stretch>
        </p:blipFill>
        <p:spPr>
          <a:xfrm>
            <a:off x="21868271" y="596900"/>
            <a:ext cx="3533776" cy="7638140"/>
          </a:xfrm>
          <a:prstGeom prst="rect">
            <a:avLst/>
          </a:prstGeom>
          <a:ln w="38100">
            <a:solidFill>
              <a:srgbClr val="3F3F3F"/>
            </a:solidFill>
            <a:miter lim="400000"/>
          </a:ln>
        </p:spPr>
      </p:pic>
      <p:sp>
        <p:nvSpPr>
          <p:cNvPr id="34" name="Shape 34"/>
          <p:cNvSpPr/>
          <p:nvPr/>
        </p:nvSpPr>
        <p:spPr>
          <a:xfrm>
            <a:off x="22282123" y="812556"/>
            <a:ext cx="2579070" cy="926880"/>
          </a:xfrm>
          <a:prstGeom prst="rect">
            <a:avLst/>
          </a:prstGeom>
          <a:solidFill>
            <a:srgbClr val="FFFFFF"/>
          </a:solidFill>
          <a:ln w="254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50000"/>
              </a:lnSpc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and wage rage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4353951" y="606366"/>
            <a:ext cx="3355579" cy="7606508"/>
            <a:chOff x="0" y="0"/>
            <a:chExt cx="3355578" cy="7606506"/>
          </a:xfrm>
        </p:grpSpPr>
        <p:pic>
          <p:nvPicPr>
            <p:cNvPr id="35" name="UX comics template.031-filtered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355579" cy="7606507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36" name="Shape 36"/>
            <p:cNvSpPr/>
            <p:nvPr/>
          </p:nvSpPr>
          <p:spPr>
            <a:xfrm>
              <a:off x="0" y="0"/>
              <a:ext cx="3355579" cy="7606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6932"/>
                  </a:lnTo>
                  <a:lnTo>
                    <a:pt x="14046" y="21564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ln w="38100" cap="flat">
              <a:solidFill>
                <a:srgbClr val="3F3F3F"/>
              </a:solidFill>
              <a:prstDash val="solid"/>
              <a:miter lim="400000"/>
            </a:ln>
          </p:spPr>
          <p:txBody>
            <a:bodyPr/>
            <a:lstStyle/>
            <a:p>
              <a:pPr lvl="0"/>
            </a:p>
          </p:txBody>
        </p:sp>
      </p:grpSp>
      <p:pic>
        <p:nvPicPr>
          <p:cNvPr id="38" name="UX comics template.029-filtered.png"/>
          <p:cNvPicPr/>
          <p:nvPr/>
        </p:nvPicPr>
        <p:blipFill>
          <a:blip r:embed="rId5">
            <a:extLst/>
          </a:blip>
          <a:srcRect l="38765" t="4450" r="38765" b="25774"/>
          <a:stretch>
            <a:fillRect/>
          </a:stretch>
        </p:blipFill>
        <p:spPr>
          <a:xfrm>
            <a:off x="18157545" y="606366"/>
            <a:ext cx="3256553" cy="7584913"/>
          </a:xfrm>
          <a:prstGeom prst="rect">
            <a:avLst/>
          </a:prstGeom>
          <a:ln w="38100">
            <a:solidFill>
              <a:srgbClr val="3F3F3F"/>
            </a:solidFill>
            <a:miter lim="400000"/>
          </a:ln>
        </p:spPr>
      </p:pic>
      <p:pic>
        <p:nvPicPr>
          <p:cNvPr id="39" name="UX comics template.026.png"/>
          <p:cNvPicPr/>
          <p:nvPr/>
        </p:nvPicPr>
        <p:blipFill>
          <a:blip r:embed="rId6">
            <a:extLst/>
          </a:blip>
          <a:srcRect l="39727" t="250" r="24948" b="42074"/>
          <a:stretch>
            <a:fillRect/>
          </a:stretch>
        </p:blipFill>
        <p:spPr>
          <a:xfrm>
            <a:off x="635000" y="606366"/>
            <a:ext cx="4856659" cy="5947173"/>
          </a:xfrm>
          <a:prstGeom prst="rect">
            <a:avLst/>
          </a:prstGeom>
          <a:ln w="38100">
            <a:solidFill>
              <a:srgbClr val="3F3F3F"/>
            </a:solidFill>
            <a:miter lim="400000"/>
          </a:ln>
        </p:spPr>
      </p:pic>
      <p:pic>
        <p:nvPicPr>
          <p:cNvPr id="40" name="UX comics template.032.png"/>
          <p:cNvPicPr/>
          <p:nvPr/>
        </p:nvPicPr>
        <p:blipFill>
          <a:blip r:embed="rId7">
            <a:extLst/>
          </a:blip>
          <a:srcRect l="32786" t="15249" r="2643" b="20937"/>
          <a:stretch>
            <a:fillRect/>
          </a:stretch>
        </p:blipFill>
        <p:spPr>
          <a:xfrm>
            <a:off x="5937150" y="612716"/>
            <a:ext cx="8027691" cy="5950249"/>
          </a:xfrm>
          <a:prstGeom prst="rect">
            <a:avLst/>
          </a:prstGeom>
          <a:ln w="38100">
            <a:solidFill>
              <a:srgbClr val="3F3F3F"/>
            </a:solidFill>
            <a:miter lim="400000"/>
          </a:ln>
        </p:spPr>
      </p:pic>
      <p:pic>
        <p:nvPicPr>
          <p:cNvPr id="41" name="UX comics template.028.png"/>
          <p:cNvPicPr/>
          <p:nvPr/>
        </p:nvPicPr>
        <p:blipFill>
          <a:blip r:embed="rId8">
            <a:extLst/>
          </a:blip>
          <a:srcRect l="41772" t="11988" r="24470" b="39246"/>
          <a:stretch>
            <a:fillRect/>
          </a:stretch>
        </p:blipFill>
        <p:spPr>
          <a:xfrm>
            <a:off x="641350" y="6916440"/>
            <a:ext cx="4833243" cy="5236469"/>
          </a:xfrm>
          <a:prstGeom prst="rect">
            <a:avLst/>
          </a:prstGeom>
          <a:ln w="38100">
            <a:solidFill>
              <a:srgbClr val="3F3F3F"/>
            </a:solidFill>
            <a:miter lim="400000"/>
          </a:ln>
        </p:spPr>
      </p:pic>
      <p:pic>
        <p:nvPicPr>
          <p:cNvPr id="42" name="UX comics template.001.png"/>
          <p:cNvPicPr/>
          <p:nvPr/>
        </p:nvPicPr>
        <p:blipFill>
          <a:blip r:embed="rId9">
            <a:extLst/>
          </a:blip>
          <a:srcRect l="6948" t="16106" r="10862" b="17576"/>
          <a:stretch>
            <a:fillRect/>
          </a:stretch>
        </p:blipFill>
        <p:spPr>
          <a:xfrm>
            <a:off x="14929811" y="12650254"/>
            <a:ext cx="10441616" cy="6318906"/>
          </a:xfrm>
          <a:prstGeom prst="rect">
            <a:avLst/>
          </a:prstGeom>
          <a:ln w="38100">
            <a:solidFill>
              <a:srgbClr val="3F3F3F"/>
            </a:solidFill>
            <a:miter lim="400000"/>
          </a:ln>
        </p:spPr>
      </p:pic>
      <p:sp>
        <p:nvSpPr>
          <p:cNvPr id="43" name="Shape 43"/>
          <p:cNvSpPr/>
          <p:nvPr/>
        </p:nvSpPr>
        <p:spPr>
          <a:xfrm>
            <a:off x="5931067" y="6932070"/>
            <a:ext cx="19453226" cy="5221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2" y="0"/>
                </a:moveTo>
                <a:lnTo>
                  <a:pt x="8885" y="0"/>
                </a:lnTo>
                <a:lnTo>
                  <a:pt x="11591" y="7616"/>
                </a:lnTo>
                <a:lnTo>
                  <a:pt x="21600" y="7616"/>
                </a:lnTo>
                <a:lnTo>
                  <a:pt x="21600" y="21600"/>
                </a:lnTo>
                <a:lnTo>
                  <a:pt x="0" y="21600"/>
                </a:lnTo>
                <a:lnTo>
                  <a:pt x="32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3F3F3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900"/>
            </a:pPr>
          </a:p>
        </p:txBody>
      </p:sp>
      <p:pic>
        <p:nvPicPr>
          <p:cNvPr id="44" name="devices.001.jpg"/>
          <p:cNvPicPr/>
          <p:nvPr/>
        </p:nvPicPr>
        <p:blipFill>
          <a:blip r:embed="rId10">
            <a:extLst/>
          </a:blip>
          <a:srcRect l="61441" t="36452" r="25715" b="42015"/>
          <a:stretch>
            <a:fillRect/>
          </a:stretch>
        </p:blipFill>
        <p:spPr>
          <a:xfrm>
            <a:off x="18370293" y="8990728"/>
            <a:ext cx="1918826" cy="2412835"/>
          </a:xfrm>
          <a:prstGeom prst="rect">
            <a:avLst/>
          </a:prstGeom>
          <a:ln w="25400">
            <a:miter lim="400000"/>
          </a:ln>
        </p:spPr>
      </p:pic>
      <p:pic>
        <p:nvPicPr>
          <p:cNvPr id="45" name="devices.001.jpg"/>
          <p:cNvPicPr/>
          <p:nvPr/>
        </p:nvPicPr>
        <p:blipFill>
          <a:blip r:embed="rId10">
            <a:extLst/>
          </a:blip>
          <a:srcRect l="0" t="28543" r="72006" b="42272"/>
          <a:stretch>
            <a:fillRect/>
          </a:stretch>
        </p:blipFill>
        <p:spPr>
          <a:xfrm>
            <a:off x="6136843" y="8527818"/>
            <a:ext cx="4182535" cy="3270283"/>
          </a:xfrm>
          <a:prstGeom prst="rect">
            <a:avLst/>
          </a:prstGeom>
          <a:ln w="25400">
            <a:miter lim="400000"/>
          </a:ln>
        </p:spPr>
      </p:pic>
      <p:pic>
        <p:nvPicPr>
          <p:cNvPr id="46" name="devices.001.jpg"/>
          <p:cNvPicPr/>
          <p:nvPr/>
        </p:nvPicPr>
        <p:blipFill>
          <a:blip r:embed="rId10">
            <a:extLst/>
          </a:blip>
          <a:srcRect l="28476" t="32531" r="51539" b="42619"/>
          <a:stretch>
            <a:fillRect/>
          </a:stretch>
        </p:blipFill>
        <p:spPr>
          <a:xfrm>
            <a:off x="11105803" y="8527923"/>
            <a:ext cx="2985824" cy="2784575"/>
          </a:xfrm>
          <a:prstGeom prst="rect">
            <a:avLst/>
          </a:prstGeom>
          <a:ln w="25400">
            <a:miter lim="400000"/>
          </a:ln>
        </p:spPr>
      </p:pic>
      <p:pic>
        <p:nvPicPr>
          <p:cNvPr id="47" name="devices.001.jpg"/>
          <p:cNvPicPr/>
          <p:nvPr/>
        </p:nvPicPr>
        <p:blipFill>
          <a:blip r:embed="rId10">
            <a:extLst/>
          </a:blip>
          <a:srcRect l="48692" t="34017" r="38629" b="37494"/>
          <a:stretch>
            <a:fillRect/>
          </a:stretch>
        </p:blipFill>
        <p:spPr>
          <a:xfrm>
            <a:off x="15131788" y="8928599"/>
            <a:ext cx="1722441" cy="2902862"/>
          </a:xfrm>
          <a:prstGeom prst="rect">
            <a:avLst/>
          </a:prstGeom>
          <a:ln w="25400">
            <a:miter lim="400000"/>
          </a:ln>
        </p:spPr>
      </p:pic>
      <p:pic>
        <p:nvPicPr>
          <p:cNvPr id="48" name="devices.001.jpg"/>
          <p:cNvPicPr/>
          <p:nvPr/>
        </p:nvPicPr>
        <p:blipFill>
          <a:blip r:embed="rId10">
            <a:extLst/>
          </a:blip>
          <a:srcRect l="74405" t="25177" r="6980" b="48059"/>
          <a:stretch>
            <a:fillRect/>
          </a:stretch>
        </p:blipFill>
        <p:spPr>
          <a:xfrm>
            <a:off x="21757864" y="8987045"/>
            <a:ext cx="2512784" cy="2709611"/>
          </a:xfrm>
          <a:prstGeom prst="rect">
            <a:avLst/>
          </a:prstGeom>
          <a:ln w="25400">
            <a:miter lim="400000"/>
          </a:ln>
        </p:spPr>
      </p:pic>
      <p:pic>
        <p:nvPicPr>
          <p:cNvPr id="49" name="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 rot="10800000">
            <a:off x="23277168" y="1218846"/>
            <a:ext cx="479227" cy="63501"/>
          </a:xfrm>
          <a:prstGeom prst="rect">
            <a:avLst/>
          </a:prstGeom>
        </p:spPr>
      </p:pic>
      <p:sp>
        <p:nvSpPr>
          <p:cNvPr id="51" name="Shape 51"/>
          <p:cNvSpPr/>
          <p:nvPr/>
        </p:nvSpPr>
        <p:spPr>
          <a:xfrm>
            <a:off x="2448260" y="6769100"/>
            <a:ext cx="3594398" cy="2311334"/>
          </a:xfrm>
          <a:prstGeom prst="wedgeEllipseCallout">
            <a:avLst>
              <a:gd name="adj1" fmla="val -35471"/>
              <a:gd name="adj2" fmla="val 58042"/>
            </a:avLst>
          </a:prstGeom>
          <a:solidFill>
            <a:srgbClr val="FFFFFF"/>
          </a:solidFill>
          <a:ln w="508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This is a UX comic, so we will probably need some devices for your characters to use…</a:t>
            </a:r>
          </a:p>
        </p:txBody>
      </p:sp>
      <p:sp>
        <p:nvSpPr>
          <p:cNvPr id="52" name="Shape 52"/>
          <p:cNvSpPr/>
          <p:nvPr/>
        </p:nvSpPr>
        <p:spPr>
          <a:xfrm>
            <a:off x="7697427" y="11593409"/>
            <a:ext cx="1043738" cy="406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 algn="l"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Laptop</a:t>
            </a:r>
          </a:p>
        </p:txBody>
      </p:sp>
      <p:sp>
        <p:nvSpPr>
          <p:cNvPr id="53" name="Shape 53"/>
          <p:cNvSpPr/>
          <p:nvPr/>
        </p:nvSpPr>
        <p:spPr>
          <a:xfrm>
            <a:off x="12205761" y="11590259"/>
            <a:ext cx="1010413" cy="406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 algn="l"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Tablet</a:t>
            </a:r>
          </a:p>
        </p:txBody>
      </p:sp>
      <p:sp>
        <p:nvSpPr>
          <p:cNvPr id="54" name="Shape 54"/>
          <p:cNvSpPr/>
          <p:nvPr/>
        </p:nvSpPr>
        <p:spPr>
          <a:xfrm>
            <a:off x="15141446" y="11590259"/>
            <a:ext cx="1676706" cy="406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 algn="l"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Smartphone</a:t>
            </a:r>
          </a:p>
        </p:txBody>
      </p:sp>
      <p:sp>
        <p:nvSpPr>
          <p:cNvPr id="55" name="Shape 55"/>
          <p:cNvSpPr/>
          <p:nvPr/>
        </p:nvSpPr>
        <p:spPr>
          <a:xfrm>
            <a:off x="18948603" y="11593409"/>
            <a:ext cx="1270712" cy="406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 algn="l"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Gameboy</a:t>
            </a:r>
          </a:p>
        </p:txBody>
      </p:sp>
      <p:sp>
        <p:nvSpPr>
          <p:cNvPr id="56" name="Shape 56"/>
          <p:cNvSpPr/>
          <p:nvPr/>
        </p:nvSpPr>
        <p:spPr>
          <a:xfrm>
            <a:off x="22332492" y="11593409"/>
            <a:ext cx="1729944" cy="406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 algn="l"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Seeing stone</a:t>
            </a:r>
          </a:p>
        </p:txBody>
      </p:sp>
      <p:sp>
        <p:nvSpPr>
          <p:cNvPr id="57" name="Shape 57"/>
          <p:cNvSpPr/>
          <p:nvPr/>
        </p:nvSpPr>
        <p:spPr>
          <a:xfrm rot="19961960">
            <a:off x="9023797" y="9612189"/>
            <a:ext cx="605842" cy="406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 algn="l"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TAP</a:t>
            </a:r>
          </a:p>
        </p:txBody>
      </p:sp>
      <p:sp>
        <p:nvSpPr>
          <p:cNvPr id="58" name="Shape 58"/>
          <p:cNvSpPr/>
          <p:nvPr/>
        </p:nvSpPr>
        <p:spPr>
          <a:xfrm rot="21343801">
            <a:off x="9375854" y="9846433"/>
            <a:ext cx="605842" cy="406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 algn="l"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TAP</a:t>
            </a:r>
          </a:p>
        </p:txBody>
      </p:sp>
      <p:sp>
        <p:nvSpPr>
          <p:cNvPr id="59" name="Shape 59"/>
          <p:cNvSpPr/>
          <p:nvPr/>
        </p:nvSpPr>
        <p:spPr>
          <a:xfrm rot="21343801">
            <a:off x="13849112" y="9280857"/>
            <a:ext cx="843586" cy="406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 algn="l"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Swipe</a:t>
            </a:r>
          </a:p>
        </p:txBody>
      </p:sp>
      <p:sp>
        <p:nvSpPr>
          <p:cNvPr id="60" name="Shape 60"/>
          <p:cNvSpPr/>
          <p:nvPr/>
        </p:nvSpPr>
        <p:spPr>
          <a:xfrm rot="733753">
            <a:off x="13869497" y="9701138"/>
            <a:ext cx="843586" cy="406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 algn="l"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Swipe</a:t>
            </a:r>
          </a:p>
        </p:txBody>
      </p:sp>
      <p:sp>
        <p:nvSpPr>
          <p:cNvPr id="61" name="Shape 61"/>
          <p:cNvSpPr/>
          <p:nvPr/>
        </p:nvSpPr>
        <p:spPr>
          <a:xfrm>
            <a:off x="21114689" y="12808006"/>
            <a:ext cx="4343492" cy="1880711"/>
          </a:xfrm>
          <a:prstGeom prst="wedgeEllipseCallout">
            <a:avLst>
              <a:gd name="adj1" fmla="val -56174"/>
              <a:gd name="adj2" fmla="val 54843"/>
            </a:avLst>
          </a:prstGeom>
          <a:solidFill>
            <a:srgbClr val="FFFFFF"/>
          </a:solidFill>
          <a:ln w="508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1600">
                <a:latin typeface="Back Issues BB"/>
                <a:ea typeface="Back Issues BB"/>
                <a:cs typeface="Back Issues BB"/>
                <a:sym typeface="Back Issues BB"/>
              </a:rPr>
              <a:t>You’l probably want to put your character in a location. </a:t>
            </a:r>
            <a:endParaRPr sz="1600">
              <a:latin typeface="Back Issues BB"/>
              <a:ea typeface="Back Issues BB"/>
              <a:cs typeface="Back Issues BB"/>
              <a:sym typeface="Back Issues BB"/>
            </a:endParaRPr>
          </a:p>
          <a:p>
            <a:pPr lvl="0">
              <a:defRPr sz="1800"/>
            </a:pPr>
            <a:endParaRPr sz="1600">
              <a:latin typeface="Back Issues BB"/>
              <a:ea typeface="Back Issues BB"/>
              <a:cs typeface="Back Issues BB"/>
              <a:sym typeface="Back Issues BB"/>
            </a:endParaRPr>
          </a:p>
          <a:p>
            <a:pPr lvl="0">
              <a:defRPr sz="1800"/>
            </a:pPr>
            <a:r>
              <a:rPr sz="1600">
                <a:latin typeface="Back Issues BB"/>
                <a:ea typeface="Back Issues BB"/>
                <a:cs typeface="Back Issues BB"/>
                <a:sym typeface="Back Issues BB"/>
              </a:rPr>
              <a:t>There are some elements for that too. </a:t>
            </a:r>
          </a:p>
        </p:txBody>
      </p:sp>
      <p:sp>
        <p:nvSpPr>
          <p:cNvPr id="62" name="Shape 62"/>
          <p:cNvSpPr/>
          <p:nvPr/>
        </p:nvSpPr>
        <p:spPr>
          <a:xfrm>
            <a:off x="21018008" y="14580331"/>
            <a:ext cx="3955869" cy="1970160"/>
          </a:xfrm>
          <a:prstGeom prst="wedgeEllipseCallout">
            <a:avLst>
              <a:gd name="adj1" fmla="val -58446"/>
              <a:gd name="adj2" fmla="val -7103"/>
            </a:avLst>
          </a:prstGeom>
          <a:solidFill>
            <a:srgbClr val="FFFFFF"/>
          </a:solidFill>
          <a:ln w="508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1600">
                <a:latin typeface="Back Issues BB"/>
                <a:ea typeface="Back Issues BB"/>
                <a:cs typeface="Back Issues BB"/>
                <a:sym typeface="Back Issues BB"/>
              </a:rPr>
              <a:t>Remember, you don’t need much to add context. </a:t>
            </a:r>
            <a:endParaRPr sz="1600">
              <a:latin typeface="Back Issues BB"/>
              <a:ea typeface="Back Issues BB"/>
              <a:cs typeface="Back Issues BB"/>
              <a:sym typeface="Back Issues BB"/>
            </a:endParaRPr>
          </a:p>
          <a:p>
            <a:pPr lvl="0">
              <a:defRPr sz="1800"/>
            </a:pPr>
            <a:endParaRPr sz="1600">
              <a:latin typeface="Back Issues BB"/>
              <a:ea typeface="Back Issues BB"/>
              <a:cs typeface="Back Issues BB"/>
              <a:sym typeface="Back Issues BB"/>
            </a:endParaRPr>
          </a:p>
          <a:p>
            <a:pPr lvl="0">
              <a:defRPr sz="1800"/>
            </a:pPr>
            <a:r>
              <a:rPr sz="1600">
                <a:latin typeface="Back Issues BB"/>
                <a:ea typeface="Back Issues BB"/>
                <a:cs typeface="Back Issues BB"/>
                <a:sym typeface="Back Issues BB"/>
              </a:rPr>
              <a:t>A wall clock and a water cooler means I’m in  an office.</a:t>
            </a:r>
          </a:p>
        </p:txBody>
      </p:sp>
      <p:sp>
        <p:nvSpPr>
          <p:cNvPr id="63" name="Shape 63"/>
          <p:cNvSpPr/>
          <p:nvPr/>
        </p:nvSpPr>
        <p:spPr>
          <a:xfrm>
            <a:off x="3312883" y="811251"/>
            <a:ext cx="2171371" cy="1676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 algn="l">
              <a:defRPr sz="50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3F3F3F"/>
                </a:solidFill>
              </a:rPr>
              <a:t>comic library</a:t>
            </a:r>
          </a:p>
        </p:txBody>
      </p:sp>
      <p:sp>
        <p:nvSpPr>
          <p:cNvPr id="64" name="Shape 64"/>
          <p:cNvSpPr/>
          <p:nvPr/>
        </p:nvSpPr>
        <p:spPr>
          <a:xfrm flipH="1">
            <a:off x="19579611" y="18412677"/>
            <a:ext cx="165427" cy="1"/>
          </a:xfrm>
          <a:prstGeom prst="line">
            <a:avLst/>
          </a:prstGeom>
          <a:ln w="25400">
            <a:solidFill>
              <a:srgbClr val="333333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800"/>
            </a:pPr>
          </a:p>
        </p:txBody>
      </p:sp>
      <p:sp>
        <p:nvSpPr>
          <p:cNvPr id="65" name="Shape 65"/>
          <p:cNvSpPr/>
          <p:nvPr/>
        </p:nvSpPr>
        <p:spPr>
          <a:xfrm>
            <a:off x="717497" y="442951"/>
            <a:ext cx="3419960" cy="2413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 algn="l">
              <a:defRPr b="1" sz="150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5000">
                <a:solidFill>
                  <a:srgbClr val="3F3F3F"/>
                </a:solidFill>
              </a:rPr>
              <a:t>UX</a:t>
            </a:r>
          </a:p>
        </p:txBody>
      </p:sp>
      <p:sp>
        <p:nvSpPr>
          <p:cNvPr id="66" name="Shape 66"/>
          <p:cNvSpPr/>
          <p:nvPr/>
        </p:nvSpPr>
        <p:spPr>
          <a:xfrm>
            <a:off x="3379593" y="3752805"/>
            <a:ext cx="3822637" cy="2733848"/>
          </a:xfrm>
          <a:prstGeom prst="wedgeEllipseCallout">
            <a:avLst>
              <a:gd name="adj1" fmla="val -60434"/>
              <a:gd name="adj2" fmla="val -26696"/>
            </a:avLst>
          </a:prstGeom>
          <a:solidFill>
            <a:srgbClr val="FFFFFF"/>
          </a:solidFill>
          <a:ln w="508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i="1" sz="1600">
                <a:latin typeface="Back Issues BB"/>
                <a:ea typeface="Back Issues BB"/>
                <a:cs typeface="Back Issues BB"/>
                <a:sym typeface="Back Issues BB"/>
              </a:rPr>
              <a:t>Want to tell a user story with a UX comic?</a:t>
            </a:r>
            <a:endParaRPr i="1" sz="1600">
              <a:latin typeface="Back Issues BB"/>
              <a:ea typeface="Back Issues BB"/>
              <a:cs typeface="Back Issues BB"/>
              <a:sym typeface="Back Issues BB"/>
            </a:endParaRPr>
          </a:p>
          <a:p>
            <a:pPr lvl="0">
              <a:defRPr sz="1800"/>
            </a:pPr>
            <a:endParaRPr i="1" sz="1600">
              <a:latin typeface="Back Issues BB"/>
              <a:ea typeface="Back Issues BB"/>
              <a:cs typeface="Back Issues BB"/>
              <a:sym typeface="Back Issues BB"/>
            </a:endParaRPr>
          </a:p>
          <a:p>
            <a:pPr lvl="0">
              <a:defRPr sz="1800"/>
            </a:pPr>
            <a:r>
              <a:rPr i="1" sz="1600">
                <a:latin typeface="Back Issues BB"/>
                <a:ea typeface="Back Issues BB"/>
                <a:cs typeface="Back Issues BB"/>
                <a:sym typeface="Back Issues BB"/>
              </a:rPr>
              <a:t>Don’t want to draw?</a:t>
            </a:r>
            <a:endParaRPr i="1" sz="1600">
              <a:latin typeface="Back Issues BB"/>
              <a:ea typeface="Back Issues BB"/>
              <a:cs typeface="Back Issues BB"/>
              <a:sym typeface="Back Issues BB"/>
            </a:endParaRPr>
          </a:p>
          <a:p>
            <a:pPr lvl="0">
              <a:defRPr sz="1800"/>
            </a:pPr>
            <a:endParaRPr i="1" sz="1600">
              <a:latin typeface="Back Issues BB"/>
              <a:ea typeface="Back Issues BB"/>
              <a:cs typeface="Back Issues BB"/>
              <a:sym typeface="Back Issues BB"/>
            </a:endParaRPr>
          </a:p>
          <a:p>
            <a:pPr lvl="0">
              <a:defRPr sz="1800"/>
            </a:pPr>
            <a:r>
              <a:rPr i="1" sz="1600">
                <a:latin typeface="Back Issues BB"/>
                <a:ea typeface="Back Issues BB"/>
                <a:cs typeface="Back Issues BB"/>
                <a:sym typeface="Back Issues BB"/>
              </a:rPr>
              <a:t>then you can use this comic element library instead!</a:t>
            </a:r>
          </a:p>
        </p:txBody>
      </p:sp>
      <p:sp>
        <p:nvSpPr>
          <p:cNvPr id="67" name="Shape 67"/>
          <p:cNvSpPr/>
          <p:nvPr/>
        </p:nvSpPr>
        <p:spPr>
          <a:xfrm>
            <a:off x="11085680" y="3759061"/>
            <a:ext cx="3243763" cy="1678168"/>
          </a:xfrm>
          <a:prstGeom prst="wedgeEllipseCallout">
            <a:avLst>
              <a:gd name="adj1" fmla="val -21437"/>
              <a:gd name="adj2" fmla="val -171474"/>
            </a:avLst>
          </a:prstGeom>
          <a:solidFill>
            <a:srgbClr val="FFFFFF"/>
          </a:solidFill>
          <a:ln w="508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You can use these body parts to create a variety of emotions,</a:t>
            </a:r>
          </a:p>
        </p:txBody>
      </p:sp>
      <p:sp>
        <p:nvSpPr>
          <p:cNvPr id="68" name="Shape 68"/>
          <p:cNvSpPr/>
          <p:nvPr/>
        </p:nvSpPr>
        <p:spPr>
          <a:xfrm>
            <a:off x="10322179" y="1312709"/>
            <a:ext cx="3771917" cy="2311269"/>
          </a:xfrm>
          <a:prstGeom prst="wedgeEllipseCallout">
            <a:avLst>
              <a:gd name="adj1" fmla="val -83325"/>
              <a:gd name="adj2" fmla="val -29801"/>
            </a:avLst>
          </a:prstGeom>
          <a:solidFill>
            <a:srgbClr val="FFFFFF"/>
          </a:solidFill>
          <a:ln w="508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It’s basically just a bunch of body parts. Which is kind of gross. </a:t>
            </a:r>
          </a:p>
        </p:txBody>
      </p:sp>
      <p:sp>
        <p:nvSpPr>
          <p:cNvPr id="69" name="Shape 69"/>
          <p:cNvSpPr/>
          <p:nvPr/>
        </p:nvSpPr>
        <p:spPr>
          <a:xfrm>
            <a:off x="3189224" y="2883098"/>
            <a:ext cx="1020998" cy="812378"/>
          </a:xfrm>
          <a:prstGeom prst="wedgeEllipseCallout">
            <a:avLst>
              <a:gd name="adj1" fmla="val -75534"/>
              <a:gd name="adj2" fmla="val 90345"/>
            </a:avLst>
          </a:prstGeom>
          <a:solidFill>
            <a:srgbClr val="FFFFFF"/>
          </a:solidFill>
          <a:ln w="508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i="1"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i="0" sz="1800"/>
            </a:pPr>
            <a:r>
              <a:rPr i="1" sz="1600"/>
              <a:t>Hi</a:t>
            </a:r>
          </a:p>
        </p:txBody>
      </p:sp>
      <p:sp>
        <p:nvSpPr>
          <p:cNvPr id="70" name="Shape 70"/>
          <p:cNvSpPr/>
          <p:nvPr/>
        </p:nvSpPr>
        <p:spPr>
          <a:xfrm>
            <a:off x="6285693" y="6856703"/>
            <a:ext cx="6969325" cy="926880"/>
          </a:xfrm>
          <a:prstGeom prst="rect">
            <a:avLst/>
          </a:prstGeom>
          <a:solidFill>
            <a:srgbClr val="FFFFFF"/>
          </a:solidFill>
          <a:ln w="254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50000"/>
              </a:lnSpc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Luckily we’ve got a bunch of typical user devices!</a:t>
            </a:r>
          </a:p>
        </p:txBody>
      </p:sp>
      <p:sp>
        <p:nvSpPr>
          <p:cNvPr id="71" name="Shape 71"/>
          <p:cNvSpPr/>
          <p:nvPr/>
        </p:nvSpPr>
        <p:spPr>
          <a:xfrm>
            <a:off x="14162957" y="444750"/>
            <a:ext cx="2170312" cy="926880"/>
          </a:xfrm>
          <a:prstGeom prst="rect">
            <a:avLst/>
          </a:prstGeom>
          <a:solidFill>
            <a:srgbClr val="FFFFFF"/>
          </a:solidFill>
          <a:ln w="254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50000"/>
              </a:lnSpc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for example…</a:t>
            </a:r>
          </a:p>
        </p:txBody>
      </p:sp>
      <p:sp>
        <p:nvSpPr>
          <p:cNvPr id="72" name="Shape 72"/>
          <p:cNvSpPr/>
          <p:nvPr/>
        </p:nvSpPr>
        <p:spPr>
          <a:xfrm>
            <a:off x="15587009" y="1612193"/>
            <a:ext cx="1511259" cy="926880"/>
          </a:xfrm>
          <a:prstGeom prst="rect">
            <a:avLst/>
          </a:prstGeom>
          <a:solidFill>
            <a:srgbClr val="FFFFFF"/>
          </a:solidFill>
          <a:ln w="254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50000"/>
              </a:lnSpc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Worry</a:t>
            </a:r>
          </a:p>
        </p:txBody>
      </p:sp>
      <p:sp>
        <p:nvSpPr>
          <p:cNvPr id="73" name="Shape 73"/>
          <p:cNvSpPr/>
          <p:nvPr/>
        </p:nvSpPr>
        <p:spPr>
          <a:xfrm>
            <a:off x="18714186" y="1281993"/>
            <a:ext cx="2010835" cy="926880"/>
          </a:xfrm>
          <a:prstGeom prst="rect">
            <a:avLst/>
          </a:prstGeom>
          <a:solidFill>
            <a:srgbClr val="FFFFFF"/>
          </a:solidFill>
          <a:ln w="254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50000"/>
              </a:lnSpc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wonderment</a:t>
            </a:r>
          </a:p>
        </p:txBody>
      </p:sp>
      <p:sp>
        <p:nvSpPr>
          <p:cNvPr id="74" name="Shape 74"/>
          <p:cNvSpPr/>
          <p:nvPr/>
        </p:nvSpPr>
        <p:spPr>
          <a:xfrm>
            <a:off x="481049" y="12965973"/>
            <a:ext cx="10295832" cy="926880"/>
          </a:xfrm>
          <a:prstGeom prst="rect">
            <a:avLst/>
          </a:prstGeom>
          <a:solidFill>
            <a:srgbClr val="FFFFFF"/>
          </a:solidFill>
          <a:ln w="254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>
              <a:lnSpc>
                <a:spcPct val="150000"/>
              </a:lnSpc>
              <a:defRPr sz="1800"/>
            </a:pPr>
            <a:r>
              <a:rPr sz="1600">
                <a:latin typeface="Back Issues BB"/>
                <a:ea typeface="Back Issues BB"/>
                <a:cs typeface="Back Issues BB"/>
                <a:sym typeface="Back Issues BB"/>
              </a:rPr>
              <a:t>What’s cool is that all the screens are squared off </a:t>
            </a:r>
            <a:endParaRPr sz="1600">
              <a:latin typeface="Back Issues BB"/>
              <a:ea typeface="Back Issues BB"/>
              <a:cs typeface="Back Issues BB"/>
              <a:sym typeface="Back Issues BB"/>
            </a:endParaRPr>
          </a:p>
          <a:p>
            <a:pPr lvl="0" algn="l">
              <a:lnSpc>
                <a:spcPct val="150000"/>
              </a:lnSpc>
              <a:defRPr sz="1800"/>
            </a:pPr>
            <a:r>
              <a:rPr sz="1600">
                <a:latin typeface="Back Issues BB"/>
                <a:ea typeface="Back Issues BB"/>
                <a:cs typeface="Back Issues BB"/>
                <a:sym typeface="Back Issues BB"/>
              </a:rPr>
              <a:t>so it’s dead easy to add screenshots, sketches or wireframes onto them.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12293500" y="596900"/>
            <a:ext cx="1422600" cy="533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2400">
                <a:latin typeface="DigitalStrip  Italic"/>
                <a:ea typeface="DigitalStrip  Italic"/>
                <a:cs typeface="DigitalStrip  Italic"/>
                <a:sym typeface="DigitalStrip  Italic"/>
              </a:defRPr>
            </a:lvl1pPr>
          </a:lstStyle>
          <a:p>
            <a:pPr lvl="0">
              <a:defRPr sz="1800"/>
            </a:pPr>
            <a:r>
              <a:rPr sz="2400"/>
              <a:t>Bodies</a:t>
            </a:r>
          </a:p>
        </p:txBody>
      </p:sp>
      <p:pic>
        <p:nvPicPr>
          <p:cNvPr id="242" name="body5--sit-sid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85827" y="13049646"/>
            <a:ext cx="3302001" cy="5816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43" name="body5-ru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73428" y="12567046"/>
            <a:ext cx="5321301" cy="5638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44" name="body5-sit-back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13041" y="12979796"/>
            <a:ext cx="2463801" cy="5956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45" name="body5-sit-front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37425" y="13049646"/>
            <a:ext cx="2425701" cy="5816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46" name="body5-stand-back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19972" y="11220846"/>
            <a:ext cx="2235201" cy="7708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47" name="body5-stand-front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5922" y="10928746"/>
            <a:ext cx="2235201" cy="7708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48" name="body5-stand-sid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264197" y="11246246"/>
            <a:ext cx="1282701" cy="7658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49" name="body5-walk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771764" y="11258946"/>
            <a:ext cx="2184401" cy="7632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50" name="body7-run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973428" y="2726928"/>
            <a:ext cx="5321301" cy="5638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51" name="body7-sit-back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847896" y="5044678"/>
            <a:ext cx="2463801" cy="5956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52" name="body7-sit-front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137425" y="4657328"/>
            <a:ext cx="2425701" cy="5816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53" name="body7-sit-side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085827" y="5114528"/>
            <a:ext cx="3302001" cy="5816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54" name="body7-stand-back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019972" y="2739628"/>
            <a:ext cx="2235201" cy="7708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55" name="body7-stand-front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55922" y="2739628"/>
            <a:ext cx="2235201" cy="7708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56" name="body7-stand-side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264197" y="2765028"/>
            <a:ext cx="1282701" cy="7658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57" name="body7-walk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7771764" y="2777728"/>
            <a:ext cx="2184401" cy="763270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12293500" y="596900"/>
            <a:ext cx="1422600" cy="533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2400">
                <a:latin typeface="DigitalStrip  Italic"/>
                <a:ea typeface="DigitalStrip  Italic"/>
                <a:cs typeface="DigitalStrip  Italic"/>
                <a:sym typeface="DigitalStrip  Italic"/>
              </a:defRPr>
            </a:lvl1pPr>
          </a:lstStyle>
          <a:p>
            <a:pPr lvl="0">
              <a:defRPr sz="1800"/>
            </a:pPr>
            <a:r>
              <a:rPr sz="2400"/>
              <a:t>Bodies</a:t>
            </a:r>
          </a:p>
        </p:txBody>
      </p:sp>
      <p:pic>
        <p:nvPicPr>
          <p:cNvPr id="260" name="body3-fron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922" y="2565102"/>
            <a:ext cx="2235201" cy="7708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61" name="body3-ru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90072" y="3600152"/>
            <a:ext cx="5321301" cy="5638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62" name="body3-side-si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85827" y="4597102"/>
            <a:ext cx="3302001" cy="5816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63" name="body3-sid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64197" y="2590502"/>
            <a:ext cx="1282701" cy="7658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64" name="body3-sit-back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527817" y="4527252"/>
            <a:ext cx="2463801" cy="5956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65" name="body3-sit-front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360072" y="4597102"/>
            <a:ext cx="2425701" cy="5816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66" name="body3-walk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771764" y="2323802"/>
            <a:ext cx="2184401" cy="7632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67" name="body3-stand-back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019972" y="2565102"/>
            <a:ext cx="2235201" cy="7708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68" name="body11-run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101222" y="11068744"/>
            <a:ext cx="5321301" cy="5638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69" name="body11-sit-back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752373" y="13183294"/>
            <a:ext cx="2463801" cy="5956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70" name="body11-sit-front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295580" y="13024544"/>
            <a:ext cx="2425701" cy="5816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71" name="body11-sit-side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085827" y="13253144"/>
            <a:ext cx="3302001" cy="5816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72" name="body11-stand-back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019972" y="11208444"/>
            <a:ext cx="2235201" cy="7708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73" name="body11-stand-front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55922" y="11208444"/>
            <a:ext cx="2235201" cy="7708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74" name="body11-stand-side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264197" y="11233844"/>
            <a:ext cx="1282701" cy="7658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75" name="body11-walk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7771764" y="11246544"/>
            <a:ext cx="2184401" cy="763270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12293500" y="596900"/>
            <a:ext cx="1422600" cy="533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2400">
                <a:latin typeface="DigitalStrip  Italic"/>
                <a:ea typeface="DigitalStrip  Italic"/>
                <a:cs typeface="DigitalStrip  Italic"/>
                <a:sym typeface="DigitalStrip  Italic"/>
              </a:defRPr>
            </a:lvl1pPr>
          </a:lstStyle>
          <a:p>
            <a:pPr lvl="0">
              <a:defRPr sz="1800"/>
            </a:pPr>
            <a:r>
              <a:rPr sz="2400"/>
              <a:t>Bodies</a:t>
            </a:r>
          </a:p>
        </p:txBody>
      </p:sp>
      <p:pic>
        <p:nvPicPr>
          <p:cNvPr id="278" name="body2-ru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90072" y="2635250"/>
            <a:ext cx="5321301" cy="5638800"/>
          </a:xfrm>
          <a:prstGeom prst="rect">
            <a:avLst/>
          </a:prstGeom>
          <a:ln w="25400">
            <a:miter lim="400000"/>
          </a:ln>
        </p:spPr>
      </p:pic>
      <p:pic>
        <p:nvPicPr>
          <p:cNvPr id="279" name="body2-sit-back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04017" y="3486150"/>
            <a:ext cx="2311401" cy="5803900"/>
          </a:xfrm>
          <a:prstGeom prst="rect">
            <a:avLst/>
          </a:prstGeom>
          <a:ln w="25400">
            <a:miter lim="400000"/>
          </a:ln>
        </p:spPr>
      </p:pic>
      <p:pic>
        <p:nvPicPr>
          <p:cNvPr id="280" name="body2-sit-fron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14957" y="3765550"/>
            <a:ext cx="2425701" cy="5778500"/>
          </a:xfrm>
          <a:prstGeom prst="rect">
            <a:avLst/>
          </a:prstGeom>
          <a:ln w="25400">
            <a:miter lim="400000"/>
          </a:ln>
        </p:spPr>
      </p:pic>
      <p:pic>
        <p:nvPicPr>
          <p:cNvPr id="281" name="body2-sit-sid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85827" y="3479800"/>
            <a:ext cx="3302001" cy="5816600"/>
          </a:xfrm>
          <a:prstGeom prst="rect">
            <a:avLst/>
          </a:prstGeom>
          <a:ln w="25400">
            <a:miter lim="400000"/>
          </a:ln>
        </p:spPr>
      </p:pic>
      <p:pic>
        <p:nvPicPr>
          <p:cNvPr id="282" name="body2-stand-back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19972" y="1911350"/>
            <a:ext cx="2108201" cy="7556500"/>
          </a:xfrm>
          <a:prstGeom prst="rect">
            <a:avLst/>
          </a:prstGeom>
          <a:ln w="25400">
            <a:miter lim="400000"/>
          </a:ln>
        </p:spPr>
      </p:pic>
      <p:pic>
        <p:nvPicPr>
          <p:cNvPr id="283" name="body2-stand-front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5922" y="1835150"/>
            <a:ext cx="2235201" cy="7708900"/>
          </a:xfrm>
          <a:prstGeom prst="rect">
            <a:avLst/>
          </a:prstGeom>
          <a:ln w="25400">
            <a:miter lim="400000"/>
          </a:ln>
        </p:spPr>
      </p:pic>
      <p:pic>
        <p:nvPicPr>
          <p:cNvPr id="284" name="body2-stnd-sid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264197" y="1860550"/>
            <a:ext cx="1282701" cy="7658100"/>
          </a:xfrm>
          <a:prstGeom prst="rect">
            <a:avLst/>
          </a:prstGeom>
          <a:ln w="25400">
            <a:miter lim="400000"/>
          </a:ln>
        </p:spPr>
      </p:pic>
      <p:pic>
        <p:nvPicPr>
          <p:cNvPr id="285" name="body2-walk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771764" y="1631950"/>
            <a:ext cx="2184401" cy="7645400"/>
          </a:xfrm>
          <a:prstGeom prst="rect">
            <a:avLst/>
          </a:prstGeom>
          <a:ln w="25400">
            <a:miter lim="400000"/>
          </a:ln>
        </p:spPr>
      </p:pic>
      <p:pic>
        <p:nvPicPr>
          <p:cNvPr id="286" name="body10-run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032067" y="10588029"/>
            <a:ext cx="5321301" cy="5638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87" name="body10-sit-back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604017" y="11915179"/>
            <a:ext cx="2311401" cy="5803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88" name="body10-sit-front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114957" y="12162829"/>
            <a:ext cx="2425701" cy="5778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89" name="body10-sit-side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085827" y="11908829"/>
            <a:ext cx="3302001" cy="5816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90" name="body10-stand-back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019972" y="10461029"/>
            <a:ext cx="2108201" cy="7556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91" name="body10-stand-front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55922" y="10384829"/>
            <a:ext cx="2235201" cy="7708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92" name="body10-stand-side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264197" y="10410229"/>
            <a:ext cx="1282701" cy="7658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93" name="body10-walk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7784464" y="10060979"/>
            <a:ext cx="2159001" cy="764540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12368212" y="596900"/>
            <a:ext cx="1273176" cy="533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2400">
                <a:latin typeface="DigitalStrip  Italic"/>
                <a:ea typeface="DigitalStrip  Italic"/>
                <a:cs typeface="DigitalStrip  Italic"/>
                <a:sym typeface="DigitalStrip  Italic"/>
              </a:defRPr>
            </a:lvl1pPr>
          </a:lstStyle>
          <a:p>
            <a:pPr lvl="0">
              <a:defRPr sz="1800"/>
            </a:pPr>
            <a:r>
              <a:rPr sz="2400"/>
              <a:t>Heads</a:t>
            </a:r>
          </a:p>
        </p:txBody>
      </p:sp>
      <p:pic>
        <p:nvPicPr>
          <p:cNvPr id="296" name="head2-ba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39386" y="2420044"/>
            <a:ext cx="3263901" cy="3619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97" name="head2-fro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68536" y="2570658"/>
            <a:ext cx="3263901" cy="3568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98" name="head2-sid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15086" y="2672258"/>
            <a:ext cx="3035301" cy="3365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99" name="head3-back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22296" y="8584902"/>
            <a:ext cx="2933701" cy="3517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00" name="head3-front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7296" y="8476952"/>
            <a:ext cx="2933701" cy="3733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01" name="head3-sid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16946" y="8578552"/>
            <a:ext cx="3403601" cy="3530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02" name="head7-back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773616" y="13526591"/>
            <a:ext cx="3263901" cy="3619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03" name="head7-front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83816" y="13614598"/>
            <a:ext cx="3263901" cy="3568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04" name="head7-sid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243016" y="13718480"/>
            <a:ext cx="3035301" cy="3365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05" name="head8-bacl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2008603" y="8534102"/>
            <a:ext cx="2933701" cy="3505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06" name="head8-front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718803" y="8482409"/>
            <a:ext cx="2933701" cy="3733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07" name="head8-side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8135103" y="8457902"/>
            <a:ext cx="3390901" cy="3530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08" name="head7-back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165728" y="2388294"/>
            <a:ext cx="3263901" cy="3619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09" name="head11-front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091703" y="2403177"/>
            <a:ext cx="3263901" cy="3568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10" name="head11side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241428" y="2504777"/>
            <a:ext cx="3035301" cy="336550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12368212" y="596900"/>
            <a:ext cx="1273176" cy="533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2400">
                <a:latin typeface="DigitalStrip  Italic"/>
                <a:ea typeface="DigitalStrip  Italic"/>
                <a:cs typeface="DigitalStrip  Italic"/>
                <a:sym typeface="DigitalStrip  Italic"/>
              </a:defRPr>
            </a:lvl1pPr>
          </a:lstStyle>
          <a:p>
            <a:pPr lvl="0">
              <a:defRPr sz="1800"/>
            </a:pPr>
            <a:r>
              <a:rPr sz="2400"/>
              <a:t>Heads</a:t>
            </a:r>
          </a:p>
        </p:txBody>
      </p:sp>
      <p:pic>
        <p:nvPicPr>
          <p:cNvPr id="313" name="head1-ba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74757" y="8917136"/>
            <a:ext cx="2692401" cy="3390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14" name="head1-fro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2157" y="8963372"/>
            <a:ext cx="2692401" cy="3390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15" name="head1-sid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10757" y="9014172"/>
            <a:ext cx="3048001" cy="3289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16" name="head4-front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7103" y="15552638"/>
            <a:ext cx="2844801" cy="3213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17" name="head5-back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80703" y="15279588"/>
            <a:ext cx="3835401" cy="3759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18" name="head5-front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913103" y="15279588"/>
            <a:ext cx="3835401" cy="3759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19" name="head4-sid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90603" y="15552638"/>
            <a:ext cx="2667001" cy="3213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20" name="head4-back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219703" y="15446474"/>
            <a:ext cx="2844801" cy="3213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21" name="head6-back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134611" y="2542480"/>
            <a:ext cx="2692401" cy="3390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22" name="head6-front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844811" y="2799258"/>
            <a:ext cx="2692401" cy="3390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23" name="head6-side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311911" y="2850058"/>
            <a:ext cx="3048001" cy="3289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24" name="head9-back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2052061" y="9038034"/>
            <a:ext cx="2857501" cy="3378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25" name="head9-side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8413015" y="9069784"/>
            <a:ext cx="2755901" cy="33274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26" name="head10-back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9504957" y="2799258"/>
            <a:ext cx="2692401" cy="3390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27" name="head10-front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072157" y="2799258"/>
            <a:ext cx="2692401" cy="3390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28" name="head10-side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110757" y="2850058"/>
            <a:ext cx="3048001" cy="3289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29" name="head9-front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4357350" y="9069784"/>
            <a:ext cx="2844800" cy="332740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9694068" y="596900"/>
            <a:ext cx="6621464" cy="533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2400">
                <a:latin typeface="DigitalStrip  Italic"/>
                <a:ea typeface="DigitalStrip  Italic"/>
                <a:cs typeface="DigitalStrip  Italic"/>
                <a:sym typeface="DigitalStrip  Italic"/>
              </a:defRPr>
            </a:lvl1pPr>
          </a:lstStyle>
          <a:p>
            <a:pPr lvl="0">
              <a:defRPr sz="1800"/>
            </a:pPr>
            <a:r>
              <a:rPr sz="2400"/>
              <a:t>Faces, accessories and emoticons</a:t>
            </a:r>
          </a:p>
        </p:txBody>
      </p:sp>
      <p:pic>
        <p:nvPicPr>
          <p:cNvPr id="332" name="face-front-angr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5599" y="8269267"/>
            <a:ext cx="1676401" cy="1282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33" name="face-front-annoy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05443" y="8875935"/>
            <a:ext cx="1638301" cy="444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34" name="face-front-deligh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3514" y="8421667"/>
            <a:ext cx="1866901" cy="977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35" name="face-front-excited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59860" y="2547689"/>
            <a:ext cx="1689101" cy="1079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36" name="face-front-grumpyconfused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945073" y="2725489"/>
            <a:ext cx="1612901" cy="723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37" name="face-front-happy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763717" y="2808039"/>
            <a:ext cx="1422401" cy="558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38" name="face-front-laugh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725617" y="5564053"/>
            <a:ext cx="1498601" cy="584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39" name="face-front-neutral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22598" y="2814389"/>
            <a:ext cx="1422401" cy="546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40" name="face-front-sad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136311" y="2795339"/>
            <a:ext cx="1422401" cy="584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41" name="face-front-scared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3665522" y="5443403"/>
            <a:ext cx="1625601" cy="825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42" name="face-front-wonder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966678" y="8332767"/>
            <a:ext cx="1866901" cy="1155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43" name="face-front-worried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8545733" y="2893417"/>
            <a:ext cx="1625601" cy="7620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44" name="face-side-happy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3896439" y="14867532"/>
            <a:ext cx="444501" cy="558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45" name="face-side-sad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3925902" y="13259792"/>
            <a:ext cx="385573" cy="584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46" name="accessories-head-glasses-side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288238" y="14632582"/>
            <a:ext cx="1079501" cy="317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47" name="accessories-head-glasses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831038" y="12905382"/>
            <a:ext cx="1993901" cy="317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48" name="accessories-head-mouth wrinkles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996138" y="16359782"/>
            <a:ext cx="1257301" cy="5334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49" name="accessories-head-mustache-side.png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 flipH="1">
            <a:off x="2313638" y="15267582"/>
            <a:ext cx="622301" cy="330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50" name="emoticon-cloud.png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3002983" y="14835782"/>
            <a:ext cx="1778001" cy="1193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51" name="emoticon-exclamation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0596475" y="14829432"/>
            <a:ext cx="520701" cy="1409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52" name="emoticon-lightbulb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7580368" y="14531082"/>
            <a:ext cx="1130301" cy="1625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353" name="emoticon-suprise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7156168" y="14277082"/>
            <a:ext cx="2806701" cy="1422401"/>
          </a:xfrm>
          <a:prstGeom prst="rect">
            <a:avLst/>
          </a:prstGeom>
          <a:ln w="25400">
            <a:miter lim="400000"/>
          </a:ln>
        </p:spPr>
      </p:pic>
      <p:grpSp>
        <p:nvGrpSpPr>
          <p:cNvPr id="358" name="Group 358"/>
          <p:cNvGrpSpPr/>
          <p:nvPr/>
        </p:nvGrpSpPr>
        <p:grpSpPr>
          <a:xfrm>
            <a:off x="1818527" y="5599321"/>
            <a:ext cx="1430545" cy="513664"/>
            <a:chOff x="0" y="0"/>
            <a:chExt cx="1430543" cy="513663"/>
          </a:xfrm>
        </p:grpSpPr>
        <p:grpSp>
          <p:nvGrpSpPr>
            <p:cNvPr id="356" name="Group 356"/>
            <p:cNvGrpSpPr/>
            <p:nvPr/>
          </p:nvGrpSpPr>
          <p:grpSpPr>
            <a:xfrm>
              <a:off x="-1" y="-1"/>
              <a:ext cx="1430545" cy="141496"/>
              <a:chOff x="0" y="0"/>
              <a:chExt cx="1430543" cy="141494"/>
            </a:xfrm>
          </p:grpSpPr>
          <p:sp>
            <p:nvSpPr>
              <p:cNvPr id="354" name="Shape 354"/>
              <p:cNvSpPr/>
              <p:nvPr/>
            </p:nvSpPr>
            <p:spPr>
              <a:xfrm>
                <a:off x="0" y="0"/>
                <a:ext cx="141494" cy="141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33333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5" name="Shape 355"/>
              <p:cNvSpPr/>
              <p:nvPr/>
            </p:nvSpPr>
            <p:spPr>
              <a:xfrm>
                <a:off x="1289050" y="0"/>
                <a:ext cx="141494" cy="1414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33333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8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57" name="Shape 357"/>
            <p:cNvSpPr/>
            <p:nvPr/>
          </p:nvSpPr>
          <p:spPr>
            <a:xfrm>
              <a:off x="572293" y="290718"/>
              <a:ext cx="288957" cy="222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21" h="21324" fill="norm" stroke="1" extrusionOk="0">
                  <a:moveTo>
                    <a:pt x="1416" y="0"/>
                  </a:moveTo>
                  <a:lnTo>
                    <a:pt x="15655" y="0"/>
                  </a:lnTo>
                  <a:cubicBezTo>
                    <a:pt x="19350" y="9347"/>
                    <a:pt x="15103" y="21600"/>
                    <a:pt x="8264" y="21320"/>
                  </a:cubicBezTo>
                  <a:cubicBezTo>
                    <a:pt x="1617" y="21047"/>
                    <a:pt x="-2250" y="9008"/>
                    <a:pt x="1416" y="0"/>
                  </a:cubicBezTo>
                  <a:close/>
                </a:path>
              </a:pathLst>
            </a:cu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800"/>
              </a:pPr>
            </a:p>
          </p:txBody>
        </p:sp>
      </p:grpSp>
      <p:grpSp>
        <p:nvGrpSpPr>
          <p:cNvPr id="363" name="Group 363"/>
          <p:cNvGrpSpPr/>
          <p:nvPr/>
        </p:nvGrpSpPr>
        <p:grpSpPr>
          <a:xfrm>
            <a:off x="9132239" y="5599321"/>
            <a:ext cx="1430545" cy="513664"/>
            <a:chOff x="0" y="0"/>
            <a:chExt cx="1430543" cy="513663"/>
          </a:xfrm>
        </p:grpSpPr>
        <p:grpSp>
          <p:nvGrpSpPr>
            <p:cNvPr id="361" name="Group 361"/>
            <p:cNvGrpSpPr/>
            <p:nvPr/>
          </p:nvGrpSpPr>
          <p:grpSpPr>
            <a:xfrm>
              <a:off x="-1" y="-1"/>
              <a:ext cx="1430545" cy="141496"/>
              <a:chOff x="0" y="0"/>
              <a:chExt cx="1430543" cy="141494"/>
            </a:xfrm>
          </p:grpSpPr>
          <p:sp>
            <p:nvSpPr>
              <p:cNvPr id="359" name="Shape 359"/>
              <p:cNvSpPr/>
              <p:nvPr/>
            </p:nvSpPr>
            <p:spPr>
              <a:xfrm>
                <a:off x="0" y="0"/>
                <a:ext cx="141494" cy="141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33333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0" name="Shape 360"/>
              <p:cNvSpPr/>
              <p:nvPr/>
            </p:nvSpPr>
            <p:spPr>
              <a:xfrm>
                <a:off x="1289050" y="0"/>
                <a:ext cx="141494" cy="1414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33333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8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62" name="Shape 362"/>
            <p:cNvSpPr/>
            <p:nvPr/>
          </p:nvSpPr>
          <p:spPr>
            <a:xfrm rot="10800000">
              <a:off x="572293" y="290718"/>
              <a:ext cx="288957" cy="222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21" h="21324" fill="norm" stroke="1" extrusionOk="0">
                  <a:moveTo>
                    <a:pt x="1416" y="0"/>
                  </a:moveTo>
                  <a:lnTo>
                    <a:pt x="15655" y="0"/>
                  </a:lnTo>
                  <a:cubicBezTo>
                    <a:pt x="19350" y="9347"/>
                    <a:pt x="15103" y="21600"/>
                    <a:pt x="8264" y="21320"/>
                  </a:cubicBezTo>
                  <a:cubicBezTo>
                    <a:pt x="1617" y="21047"/>
                    <a:pt x="-2250" y="9008"/>
                    <a:pt x="1416" y="0"/>
                  </a:cubicBezTo>
                  <a:close/>
                </a:path>
              </a:pathLst>
            </a:cu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800"/>
              </a:pPr>
            </a:p>
          </p:txBody>
        </p:sp>
      </p:grpSp>
      <p:grpSp>
        <p:nvGrpSpPr>
          <p:cNvPr id="371" name="Group 371"/>
          <p:cNvGrpSpPr/>
          <p:nvPr/>
        </p:nvGrpSpPr>
        <p:grpSpPr>
          <a:xfrm>
            <a:off x="12157169" y="5479047"/>
            <a:ext cx="1694484" cy="754213"/>
            <a:chOff x="0" y="0"/>
            <a:chExt cx="1694482" cy="754211"/>
          </a:xfrm>
        </p:grpSpPr>
        <p:grpSp>
          <p:nvGrpSpPr>
            <p:cNvPr id="368" name="Group 368"/>
            <p:cNvGrpSpPr/>
            <p:nvPr/>
          </p:nvGrpSpPr>
          <p:grpSpPr>
            <a:xfrm>
              <a:off x="143117" y="240548"/>
              <a:ext cx="1430544" cy="513664"/>
              <a:chOff x="0" y="0"/>
              <a:chExt cx="1430543" cy="513663"/>
            </a:xfrm>
          </p:grpSpPr>
          <p:grpSp>
            <p:nvGrpSpPr>
              <p:cNvPr id="366" name="Group 366"/>
              <p:cNvGrpSpPr/>
              <p:nvPr/>
            </p:nvGrpSpPr>
            <p:grpSpPr>
              <a:xfrm>
                <a:off x="-1" y="-1"/>
                <a:ext cx="1430545" cy="141496"/>
                <a:chOff x="0" y="0"/>
                <a:chExt cx="1430543" cy="141494"/>
              </a:xfrm>
            </p:grpSpPr>
            <p:sp>
              <p:nvSpPr>
                <p:cNvPr id="364" name="Shape 364"/>
                <p:cNvSpPr/>
                <p:nvPr/>
              </p:nvSpPr>
              <p:spPr>
                <a:xfrm>
                  <a:off x="0" y="0"/>
                  <a:ext cx="141494" cy="1414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fill="norm" stroke="1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48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65" name="Shape 365"/>
                <p:cNvSpPr/>
                <p:nvPr/>
              </p:nvSpPr>
              <p:spPr>
                <a:xfrm>
                  <a:off x="1289050" y="0"/>
                  <a:ext cx="141494" cy="1414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fill="norm" stroke="1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4800"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367" name="Shape 367"/>
              <p:cNvSpPr/>
              <p:nvPr/>
            </p:nvSpPr>
            <p:spPr>
              <a:xfrm>
                <a:off x="572293" y="290718"/>
                <a:ext cx="288957" cy="2229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021" h="21324" fill="norm" stroke="1" extrusionOk="0">
                    <a:moveTo>
                      <a:pt x="1416" y="0"/>
                    </a:moveTo>
                    <a:lnTo>
                      <a:pt x="15655" y="0"/>
                    </a:lnTo>
                    <a:cubicBezTo>
                      <a:pt x="19350" y="9347"/>
                      <a:pt x="15103" y="21600"/>
                      <a:pt x="8264" y="21320"/>
                    </a:cubicBezTo>
                    <a:cubicBezTo>
                      <a:pt x="1617" y="21047"/>
                      <a:pt x="-2250" y="9008"/>
                      <a:pt x="1416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800"/>
                </a:pPr>
              </a:p>
            </p:txBody>
          </p:sp>
        </p:grpSp>
        <p:sp>
          <p:nvSpPr>
            <p:cNvPr id="397" name="Shape 397"/>
            <p:cNvSpPr/>
            <p:nvPr/>
          </p:nvSpPr>
          <p:spPr>
            <a:xfrm>
              <a:off x="0" y="0"/>
              <a:ext cx="335583" cy="108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258" fill="norm" stroke="1" extrusionOk="0">
                  <a:moveTo>
                    <a:pt x="0" y="17258"/>
                  </a:moveTo>
                  <a:cubicBezTo>
                    <a:pt x="5999" y="-55"/>
                    <a:pt x="13199" y="-4342"/>
                    <a:pt x="21600" y="4396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 lvl="0"/>
            </a:p>
          </p:txBody>
        </p:sp>
        <p:sp>
          <p:nvSpPr>
            <p:cNvPr id="398" name="Shape 398"/>
            <p:cNvSpPr/>
            <p:nvPr/>
          </p:nvSpPr>
          <p:spPr>
            <a:xfrm>
              <a:off x="1358900" y="0"/>
              <a:ext cx="335583" cy="108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258" fill="norm" stroke="1" extrusionOk="0">
                  <a:moveTo>
                    <a:pt x="21600" y="17258"/>
                  </a:moveTo>
                  <a:cubicBezTo>
                    <a:pt x="15601" y="-55"/>
                    <a:pt x="8401" y="-4342"/>
                    <a:pt x="0" y="4396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 lvl="0"/>
            </a:p>
          </p:txBody>
        </p:sp>
      </p:grpSp>
      <p:grpSp>
        <p:nvGrpSpPr>
          <p:cNvPr id="379" name="Group 379"/>
          <p:cNvGrpSpPr/>
          <p:nvPr/>
        </p:nvGrpSpPr>
        <p:grpSpPr>
          <a:xfrm>
            <a:off x="18571201" y="5500178"/>
            <a:ext cx="1574664" cy="711950"/>
            <a:chOff x="0" y="0"/>
            <a:chExt cx="1574663" cy="711948"/>
          </a:xfrm>
        </p:grpSpPr>
        <p:grpSp>
          <p:nvGrpSpPr>
            <p:cNvPr id="376" name="Group 376"/>
            <p:cNvGrpSpPr/>
            <p:nvPr/>
          </p:nvGrpSpPr>
          <p:grpSpPr>
            <a:xfrm>
              <a:off x="91043" y="198285"/>
              <a:ext cx="1430545" cy="513664"/>
              <a:chOff x="0" y="0"/>
              <a:chExt cx="1430543" cy="513663"/>
            </a:xfrm>
          </p:grpSpPr>
          <p:grpSp>
            <p:nvGrpSpPr>
              <p:cNvPr id="374" name="Group 374"/>
              <p:cNvGrpSpPr/>
              <p:nvPr/>
            </p:nvGrpSpPr>
            <p:grpSpPr>
              <a:xfrm>
                <a:off x="-1" y="-1"/>
                <a:ext cx="1430545" cy="141496"/>
                <a:chOff x="0" y="0"/>
                <a:chExt cx="1430543" cy="141494"/>
              </a:xfrm>
            </p:grpSpPr>
            <p:sp>
              <p:nvSpPr>
                <p:cNvPr id="372" name="Shape 372"/>
                <p:cNvSpPr/>
                <p:nvPr/>
              </p:nvSpPr>
              <p:spPr>
                <a:xfrm>
                  <a:off x="0" y="0"/>
                  <a:ext cx="141494" cy="1414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fill="norm" stroke="1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48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73" name="Shape 373"/>
                <p:cNvSpPr/>
                <p:nvPr/>
              </p:nvSpPr>
              <p:spPr>
                <a:xfrm>
                  <a:off x="1289050" y="0"/>
                  <a:ext cx="141494" cy="1414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fill="norm" stroke="1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4800"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375" name="Shape 375"/>
              <p:cNvSpPr/>
              <p:nvPr/>
            </p:nvSpPr>
            <p:spPr>
              <a:xfrm rot="10800000">
                <a:off x="572293" y="290718"/>
                <a:ext cx="288957" cy="2229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021" h="21324" fill="norm" stroke="1" extrusionOk="0">
                    <a:moveTo>
                      <a:pt x="1416" y="0"/>
                    </a:moveTo>
                    <a:lnTo>
                      <a:pt x="15655" y="0"/>
                    </a:lnTo>
                    <a:cubicBezTo>
                      <a:pt x="19350" y="9347"/>
                      <a:pt x="15103" y="21600"/>
                      <a:pt x="8264" y="21320"/>
                    </a:cubicBezTo>
                    <a:cubicBezTo>
                      <a:pt x="1617" y="21047"/>
                      <a:pt x="-2250" y="9008"/>
                      <a:pt x="1416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800"/>
                </a:pPr>
              </a:p>
            </p:txBody>
          </p:sp>
        </p:grpSp>
        <p:sp>
          <p:nvSpPr>
            <p:cNvPr id="377" name="Shape 377"/>
            <p:cNvSpPr/>
            <p:nvPr/>
          </p:nvSpPr>
          <p:spPr>
            <a:xfrm flipV="1">
              <a:off x="0" y="-1"/>
              <a:ext cx="230188" cy="116942"/>
            </a:xfrm>
            <a:prstGeom prst="line">
              <a:avLst/>
            </a:prstGeom>
            <a:noFill/>
            <a:ln w="25400" cap="flat">
              <a:solidFill>
                <a:srgbClr val="3333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800"/>
              </a:pPr>
            </a:p>
          </p:txBody>
        </p:sp>
        <p:sp>
          <p:nvSpPr>
            <p:cNvPr id="378" name="Shape 378"/>
            <p:cNvSpPr/>
            <p:nvPr/>
          </p:nvSpPr>
          <p:spPr>
            <a:xfrm>
              <a:off x="1333500" y="199490"/>
              <a:ext cx="241164" cy="1"/>
            </a:xfrm>
            <a:prstGeom prst="line">
              <a:avLst/>
            </a:prstGeom>
            <a:noFill/>
            <a:ln w="25400" cap="flat">
              <a:solidFill>
                <a:srgbClr val="3333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800"/>
              </a:pPr>
            </a:p>
          </p:txBody>
        </p:sp>
      </p:grpSp>
      <p:grpSp>
        <p:nvGrpSpPr>
          <p:cNvPr id="387" name="Group 387"/>
          <p:cNvGrpSpPr/>
          <p:nvPr/>
        </p:nvGrpSpPr>
        <p:grpSpPr>
          <a:xfrm>
            <a:off x="21506591" y="5500178"/>
            <a:ext cx="1612764" cy="711950"/>
            <a:chOff x="0" y="0"/>
            <a:chExt cx="1612763" cy="711948"/>
          </a:xfrm>
        </p:grpSpPr>
        <p:grpSp>
          <p:nvGrpSpPr>
            <p:cNvPr id="384" name="Group 384"/>
            <p:cNvGrpSpPr/>
            <p:nvPr/>
          </p:nvGrpSpPr>
          <p:grpSpPr>
            <a:xfrm>
              <a:off x="91043" y="198285"/>
              <a:ext cx="1430545" cy="513664"/>
              <a:chOff x="0" y="0"/>
              <a:chExt cx="1430543" cy="513663"/>
            </a:xfrm>
          </p:grpSpPr>
          <p:grpSp>
            <p:nvGrpSpPr>
              <p:cNvPr id="382" name="Group 382"/>
              <p:cNvGrpSpPr/>
              <p:nvPr/>
            </p:nvGrpSpPr>
            <p:grpSpPr>
              <a:xfrm>
                <a:off x="-1" y="-1"/>
                <a:ext cx="1430545" cy="141496"/>
                <a:chOff x="0" y="0"/>
                <a:chExt cx="1430543" cy="141494"/>
              </a:xfrm>
            </p:grpSpPr>
            <p:sp>
              <p:nvSpPr>
                <p:cNvPr id="380" name="Shape 380"/>
                <p:cNvSpPr/>
                <p:nvPr/>
              </p:nvSpPr>
              <p:spPr>
                <a:xfrm>
                  <a:off x="0" y="0"/>
                  <a:ext cx="141494" cy="1414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fill="norm" stroke="1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48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81" name="Shape 381"/>
                <p:cNvSpPr/>
                <p:nvPr/>
              </p:nvSpPr>
              <p:spPr>
                <a:xfrm>
                  <a:off x="1289050" y="0"/>
                  <a:ext cx="141494" cy="1414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fill="norm" stroke="1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4800"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383" name="Shape 383"/>
              <p:cNvSpPr/>
              <p:nvPr/>
            </p:nvSpPr>
            <p:spPr>
              <a:xfrm rot="10800000">
                <a:off x="572293" y="290718"/>
                <a:ext cx="288957" cy="2229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021" h="21324" fill="norm" stroke="1" extrusionOk="0">
                    <a:moveTo>
                      <a:pt x="1416" y="0"/>
                    </a:moveTo>
                    <a:lnTo>
                      <a:pt x="15655" y="0"/>
                    </a:lnTo>
                    <a:cubicBezTo>
                      <a:pt x="19350" y="9347"/>
                      <a:pt x="15103" y="21600"/>
                      <a:pt x="8264" y="21320"/>
                    </a:cubicBezTo>
                    <a:cubicBezTo>
                      <a:pt x="1617" y="21047"/>
                      <a:pt x="-2250" y="9008"/>
                      <a:pt x="1416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800"/>
                </a:pPr>
              </a:p>
            </p:txBody>
          </p:sp>
        </p:grpSp>
        <p:sp>
          <p:nvSpPr>
            <p:cNvPr id="385" name="Shape 385"/>
            <p:cNvSpPr/>
            <p:nvPr/>
          </p:nvSpPr>
          <p:spPr>
            <a:xfrm flipV="1">
              <a:off x="0" y="-1"/>
              <a:ext cx="230188" cy="116942"/>
            </a:xfrm>
            <a:prstGeom prst="line">
              <a:avLst/>
            </a:prstGeom>
            <a:noFill/>
            <a:ln w="25400" cap="flat">
              <a:solidFill>
                <a:srgbClr val="3333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800"/>
              </a:pPr>
            </a:p>
          </p:txBody>
        </p:sp>
        <p:sp>
          <p:nvSpPr>
            <p:cNvPr id="386" name="Shape 386"/>
            <p:cNvSpPr/>
            <p:nvPr/>
          </p:nvSpPr>
          <p:spPr>
            <a:xfrm>
              <a:off x="1432597" y="19324"/>
              <a:ext cx="180167" cy="180167"/>
            </a:xfrm>
            <a:prstGeom prst="line">
              <a:avLst/>
            </a:prstGeom>
            <a:noFill/>
            <a:ln w="25400" cap="flat">
              <a:solidFill>
                <a:srgbClr val="3333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800"/>
              </a:pPr>
            </a:p>
          </p:txBody>
        </p:sp>
      </p:grpSp>
      <p:grpSp>
        <p:nvGrpSpPr>
          <p:cNvPr id="395" name="Group 395"/>
          <p:cNvGrpSpPr/>
          <p:nvPr/>
        </p:nvGrpSpPr>
        <p:grpSpPr>
          <a:xfrm>
            <a:off x="15104101" y="5500178"/>
            <a:ext cx="1574664" cy="711950"/>
            <a:chOff x="0" y="0"/>
            <a:chExt cx="1574663" cy="711948"/>
          </a:xfrm>
        </p:grpSpPr>
        <p:grpSp>
          <p:nvGrpSpPr>
            <p:cNvPr id="392" name="Group 392"/>
            <p:cNvGrpSpPr/>
            <p:nvPr/>
          </p:nvGrpSpPr>
          <p:grpSpPr>
            <a:xfrm>
              <a:off x="91043" y="198285"/>
              <a:ext cx="1430545" cy="513664"/>
              <a:chOff x="0" y="0"/>
              <a:chExt cx="1430543" cy="513663"/>
            </a:xfrm>
          </p:grpSpPr>
          <p:grpSp>
            <p:nvGrpSpPr>
              <p:cNvPr id="390" name="Group 390"/>
              <p:cNvGrpSpPr/>
              <p:nvPr/>
            </p:nvGrpSpPr>
            <p:grpSpPr>
              <a:xfrm>
                <a:off x="-1" y="-1"/>
                <a:ext cx="1430545" cy="141496"/>
                <a:chOff x="0" y="0"/>
                <a:chExt cx="1430543" cy="141494"/>
              </a:xfrm>
            </p:grpSpPr>
            <p:sp>
              <p:nvSpPr>
                <p:cNvPr id="388" name="Shape 388"/>
                <p:cNvSpPr/>
                <p:nvPr/>
              </p:nvSpPr>
              <p:spPr>
                <a:xfrm>
                  <a:off x="0" y="0"/>
                  <a:ext cx="141494" cy="1414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fill="norm" stroke="1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48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89" name="Shape 389"/>
                <p:cNvSpPr/>
                <p:nvPr/>
              </p:nvSpPr>
              <p:spPr>
                <a:xfrm>
                  <a:off x="1289050" y="0"/>
                  <a:ext cx="141494" cy="1414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fill="norm" stroke="1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4800"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391" name="Shape 391"/>
              <p:cNvSpPr/>
              <p:nvPr/>
            </p:nvSpPr>
            <p:spPr>
              <a:xfrm>
                <a:off x="572293" y="290718"/>
                <a:ext cx="288957" cy="2229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021" h="21324" fill="norm" stroke="1" extrusionOk="0">
                    <a:moveTo>
                      <a:pt x="1416" y="0"/>
                    </a:moveTo>
                    <a:lnTo>
                      <a:pt x="15655" y="0"/>
                    </a:lnTo>
                    <a:cubicBezTo>
                      <a:pt x="19350" y="9347"/>
                      <a:pt x="15103" y="21600"/>
                      <a:pt x="8264" y="21320"/>
                    </a:cubicBezTo>
                    <a:cubicBezTo>
                      <a:pt x="1617" y="21047"/>
                      <a:pt x="-2250" y="9008"/>
                      <a:pt x="1416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800"/>
                </a:pPr>
              </a:p>
            </p:txBody>
          </p:sp>
        </p:grpSp>
        <p:sp>
          <p:nvSpPr>
            <p:cNvPr id="393" name="Shape 393"/>
            <p:cNvSpPr/>
            <p:nvPr/>
          </p:nvSpPr>
          <p:spPr>
            <a:xfrm flipV="1">
              <a:off x="0" y="-1"/>
              <a:ext cx="230188" cy="116942"/>
            </a:xfrm>
            <a:prstGeom prst="line">
              <a:avLst/>
            </a:prstGeom>
            <a:noFill/>
            <a:ln w="25400" cap="flat">
              <a:solidFill>
                <a:srgbClr val="3333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800"/>
              </a:pPr>
            </a:p>
          </p:txBody>
        </p:sp>
        <p:sp>
          <p:nvSpPr>
            <p:cNvPr id="394" name="Shape 394"/>
            <p:cNvSpPr/>
            <p:nvPr/>
          </p:nvSpPr>
          <p:spPr>
            <a:xfrm>
              <a:off x="1333500" y="199490"/>
              <a:ext cx="241164" cy="1"/>
            </a:xfrm>
            <a:prstGeom prst="line">
              <a:avLst/>
            </a:prstGeom>
            <a:noFill/>
            <a:ln w="25400" cap="flat">
              <a:solidFill>
                <a:srgbClr val="3333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800"/>
              </a:pPr>
            </a:p>
          </p:txBody>
        </p:sp>
      </p:grpSp>
      <p:pic>
        <p:nvPicPr>
          <p:cNvPr id="396" name="accessories-head-mustache-front.png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2288238" y="13386792"/>
            <a:ext cx="1079501" cy="33020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11489680" y="596900"/>
            <a:ext cx="3030240" cy="533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2400">
                <a:latin typeface="DigitalStrip  Italic"/>
                <a:ea typeface="DigitalStrip  Italic"/>
                <a:cs typeface="DigitalStrip  Italic"/>
                <a:sym typeface="DigitalStrip  Italic"/>
              </a:defRPr>
            </a:lvl1pPr>
          </a:lstStyle>
          <a:p>
            <a:pPr lvl="0">
              <a:defRPr sz="1800"/>
            </a:pPr>
            <a:r>
              <a:rPr sz="2400"/>
              <a:t>Speech bubbles</a:t>
            </a:r>
          </a:p>
        </p:txBody>
      </p:sp>
      <p:sp>
        <p:nvSpPr>
          <p:cNvPr id="401" name="Shape 401"/>
          <p:cNvSpPr/>
          <p:nvPr/>
        </p:nvSpPr>
        <p:spPr>
          <a:xfrm>
            <a:off x="3990141" y="3415276"/>
            <a:ext cx="4995367" cy="3156943"/>
          </a:xfrm>
          <a:prstGeom prst="wedgeEllipseCallout">
            <a:avLst>
              <a:gd name="adj1" fmla="val -48638"/>
              <a:gd name="adj2" fmla="val 47594"/>
            </a:avLst>
          </a:prstGeom>
          <a:solidFill>
            <a:srgbClr val="FFFFFF"/>
          </a:solidFill>
          <a:ln w="1016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i="1" sz="24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i="0" sz="1800"/>
            </a:pPr>
            <a:r>
              <a:rPr i="1" sz="2400"/>
              <a:t>Speech bubble</a:t>
            </a:r>
          </a:p>
        </p:txBody>
      </p:sp>
      <p:grpSp>
        <p:nvGrpSpPr>
          <p:cNvPr id="406" name="Group 406"/>
          <p:cNvGrpSpPr/>
          <p:nvPr/>
        </p:nvGrpSpPr>
        <p:grpSpPr>
          <a:xfrm>
            <a:off x="6953276" y="9429598"/>
            <a:ext cx="5136803" cy="4639702"/>
            <a:chOff x="0" y="0"/>
            <a:chExt cx="5136801" cy="4639700"/>
          </a:xfrm>
        </p:grpSpPr>
        <p:sp>
          <p:nvSpPr>
            <p:cNvPr id="402" name="Shape 402"/>
            <p:cNvSpPr/>
            <p:nvPr/>
          </p:nvSpPr>
          <p:spPr>
            <a:xfrm>
              <a:off x="257182" y="-1"/>
              <a:ext cx="4879620" cy="387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2" h="19349" fill="norm" stroke="1" extrusionOk="0">
                  <a:moveTo>
                    <a:pt x="1733" y="7720"/>
                  </a:moveTo>
                  <a:cubicBezTo>
                    <a:pt x="859" y="3591"/>
                    <a:pt x="4487" y="196"/>
                    <a:pt x="7577" y="2250"/>
                  </a:cubicBezTo>
                  <a:cubicBezTo>
                    <a:pt x="8040" y="2558"/>
                    <a:pt x="8433" y="2999"/>
                    <a:pt x="8721" y="3534"/>
                  </a:cubicBezTo>
                  <a:cubicBezTo>
                    <a:pt x="9244" y="-134"/>
                    <a:pt x="13138" y="-1278"/>
                    <a:pt x="14996" y="1690"/>
                  </a:cubicBezTo>
                  <a:cubicBezTo>
                    <a:pt x="15516" y="2521"/>
                    <a:pt x="15700" y="3589"/>
                    <a:pt x="15497" y="4601"/>
                  </a:cubicBezTo>
                  <a:cubicBezTo>
                    <a:pt x="18090" y="2362"/>
                    <a:pt x="21360" y="6030"/>
                    <a:pt x="19704" y="9321"/>
                  </a:cubicBezTo>
                  <a:cubicBezTo>
                    <a:pt x="19430" y="9865"/>
                    <a:pt x="19001" y="10268"/>
                    <a:pt x="18497" y="10454"/>
                  </a:cubicBezTo>
                  <a:cubicBezTo>
                    <a:pt x="19062" y="10330"/>
                    <a:pt x="19612" y="10739"/>
                    <a:pt x="19777" y="11402"/>
                  </a:cubicBezTo>
                  <a:cubicBezTo>
                    <a:pt x="20119" y="12777"/>
                    <a:pt x="18901" y="13954"/>
                    <a:pt x="17866" y="13249"/>
                  </a:cubicBezTo>
                  <a:cubicBezTo>
                    <a:pt x="18103" y="15781"/>
                    <a:pt x="16264" y="17880"/>
                    <a:pt x="14185" y="17449"/>
                  </a:cubicBezTo>
                  <a:cubicBezTo>
                    <a:pt x="13528" y="17312"/>
                    <a:pt x="12933" y="16896"/>
                    <a:pt x="12508" y="16275"/>
                  </a:cubicBezTo>
                  <a:cubicBezTo>
                    <a:pt x="11346" y="19356"/>
                    <a:pt x="8109" y="20322"/>
                    <a:pt x="5893" y="18248"/>
                  </a:cubicBezTo>
                  <a:cubicBezTo>
                    <a:pt x="5183" y="17583"/>
                    <a:pt x="4687" y="16639"/>
                    <a:pt x="4491" y="15579"/>
                  </a:cubicBezTo>
                  <a:cubicBezTo>
                    <a:pt x="2397" y="17108"/>
                    <a:pt x="-240" y="15082"/>
                    <a:pt x="18" y="12142"/>
                  </a:cubicBezTo>
                  <a:cubicBezTo>
                    <a:pt x="114" y="11052"/>
                    <a:pt x="690" y="10110"/>
                    <a:pt x="1524" y="9679"/>
                  </a:cubicBezTo>
                  <a:cubicBezTo>
                    <a:pt x="1222" y="9445"/>
                    <a:pt x="1062" y="9017"/>
                    <a:pt x="1118" y="8589"/>
                  </a:cubicBezTo>
                  <a:cubicBezTo>
                    <a:pt x="1170" y="8182"/>
                    <a:pt x="1408" y="7846"/>
                    <a:pt x="1733" y="7720"/>
                  </a:cubicBezTo>
                  <a:close/>
                </a:path>
              </a:pathLst>
            </a:custGeom>
            <a:solidFill>
              <a:srgbClr val="FFFFFF"/>
            </a:solidFill>
            <a:ln w="101600" cap="flat">
              <a:solidFill>
                <a:srgbClr val="3F3F3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i="1" sz="2400">
                  <a:latin typeface="Back Issues BB"/>
                  <a:ea typeface="Back Issues BB"/>
                  <a:cs typeface="Back Issues BB"/>
                  <a:sym typeface="Back Issues BB"/>
                </a:defRPr>
              </a:lvl1pPr>
            </a:lstStyle>
            <a:p>
              <a:pPr lvl="0">
                <a:defRPr i="0" sz="1800"/>
              </a:pPr>
              <a:r>
                <a:rPr i="1" sz="2400"/>
                <a:t>thought bubble</a:t>
              </a:r>
            </a:p>
          </p:txBody>
        </p:sp>
        <p:sp>
          <p:nvSpPr>
            <p:cNvPr id="403" name="Shape 403"/>
            <p:cNvSpPr/>
            <p:nvPr/>
          </p:nvSpPr>
          <p:spPr>
            <a:xfrm>
              <a:off x="781228" y="3456697"/>
              <a:ext cx="491059" cy="491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76200" cap="flat">
              <a:solidFill>
                <a:srgbClr val="3F3F3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4" name="Shape 404"/>
            <p:cNvSpPr/>
            <p:nvPr/>
          </p:nvSpPr>
          <p:spPr>
            <a:xfrm>
              <a:off x="334812" y="4014717"/>
              <a:ext cx="401775" cy="401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63500" cap="flat">
              <a:solidFill>
                <a:srgbClr val="3F3F3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5" name="Shape 405"/>
            <p:cNvSpPr/>
            <p:nvPr/>
          </p:nvSpPr>
          <p:spPr>
            <a:xfrm>
              <a:off x="0" y="4405331"/>
              <a:ext cx="234369" cy="234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50800" cap="flat">
              <a:solidFill>
                <a:srgbClr val="3F3F3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07" name="Shape 407"/>
          <p:cNvSpPr/>
          <p:nvPr/>
        </p:nvSpPr>
        <p:spPr>
          <a:xfrm>
            <a:off x="16662773" y="4113336"/>
            <a:ext cx="5405141" cy="4244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52" y="8245"/>
                </a:moveTo>
                <a:lnTo>
                  <a:pt x="607" y="5204"/>
                </a:lnTo>
                <a:lnTo>
                  <a:pt x="3537" y="4447"/>
                </a:lnTo>
                <a:lnTo>
                  <a:pt x="5007" y="897"/>
                </a:lnTo>
                <a:lnTo>
                  <a:pt x="7571" y="2502"/>
                </a:lnTo>
                <a:lnTo>
                  <a:pt x="10901" y="0"/>
                </a:lnTo>
                <a:lnTo>
                  <a:pt x="12311" y="2630"/>
                </a:lnTo>
                <a:lnTo>
                  <a:pt x="17602" y="727"/>
                </a:lnTo>
                <a:lnTo>
                  <a:pt x="17695" y="4744"/>
                </a:lnTo>
                <a:lnTo>
                  <a:pt x="21600" y="5286"/>
                </a:lnTo>
                <a:lnTo>
                  <a:pt x="19012" y="8323"/>
                </a:lnTo>
                <a:lnTo>
                  <a:pt x="20883" y="11147"/>
                </a:lnTo>
                <a:lnTo>
                  <a:pt x="18388" y="14330"/>
                </a:lnTo>
                <a:lnTo>
                  <a:pt x="20931" y="16537"/>
                </a:lnTo>
                <a:lnTo>
                  <a:pt x="15872" y="17984"/>
                </a:lnTo>
                <a:lnTo>
                  <a:pt x="16590" y="21204"/>
                </a:lnTo>
                <a:lnTo>
                  <a:pt x="11645" y="19177"/>
                </a:lnTo>
                <a:lnTo>
                  <a:pt x="9771" y="21600"/>
                </a:lnTo>
                <a:lnTo>
                  <a:pt x="7346" y="18201"/>
                </a:lnTo>
                <a:lnTo>
                  <a:pt x="3742" y="19573"/>
                </a:lnTo>
                <a:lnTo>
                  <a:pt x="4553" y="15522"/>
                </a:lnTo>
                <a:lnTo>
                  <a:pt x="1064" y="15631"/>
                </a:lnTo>
                <a:lnTo>
                  <a:pt x="2727" y="11901"/>
                </a:lnTo>
                <a:lnTo>
                  <a:pt x="0" y="9977"/>
                </a:lnTo>
                <a:lnTo>
                  <a:pt x="2852" y="8245"/>
                </a:lnTo>
                <a:close/>
              </a:path>
            </a:pathLst>
          </a:custGeom>
          <a:solidFill>
            <a:srgbClr val="FFFFFF"/>
          </a:solidFill>
          <a:ln w="1016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800"/>
            </a:pPr>
          </a:p>
        </p:txBody>
      </p:sp>
      <p:sp>
        <p:nvSpPr>
          <p:cNvPr id="408" name="Shape 408"/>
          <p:cNvSpPr/>
          <p:nvPr/>
        </p:nvSpPr>
        <p:spPr>
          <a:xfrm>
            <a:off x="16627724" y="11747269"/>
            <a:ext cx="5449494" cy="4141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735" y="0"/>
                </a:moveTo>
                <a:lnTo>
                  <a:pt x="21600" y="0"/>
                </a:lnTo>
                <a:lnTo>
                  <a:pt x="21600" y="14032"/>
                </a:lnTo>
                <a:lnTo>
                  <a:pt x="9276" y="14032"/>
                </a:lnTo>
                <a:lnTo>
                  <a:pt x="11154" y="15630"/>
                </a:lnTo>
                <a:lnTo>
                  <a:pt x="5591" y="17270"/>
                </a:lnTo>
                <a:lnTo>
                  <a:pt x="7635" y="19695"/>
                </a:lnTo>
                <a:lnTo>
                  <a:pt x="0" y="21600"/>
                </a:lnTo>
                <a:lnTo>
                  <a:pt x="4589" y="19115"/>
                </a:lnTo>
                <a:lnTo>
                  <a:pt x="2603" y="16445"/>
                </a:lnTo>
                <a:lnTo>
                  <a:pt x="6825" y="15394"/>
                </a:lnTo>
                <a:cubicBezTo>
                  <a:pt x="6712" y="15184"/>
                  <a:pt x="6603" y="14970"/>
                  <a:pt x="6497" y="14753"/>
                </a:cubicBezTo>
                <a:cubicBezTo>
                  <a:pt x="6384" y="14521"/>
                  <a:pt x="6275" y="14285"/>
                  <a:pt x="6170" y="14047"/>
                </a:cubicBezTo>
                <a:lnTo>
                  <a:pt x="3750" y="14047"/>
                </a:lnTo>
                <a:lnTo>
                  <a:pt x="3735" y="0"/>
                </a:lnTo>
                <a:close/>
              </a:path>
            </a:pathLst>
          </a:custGeom>
          <a:solidFill>
            <a:srgbClr val="FFFFFF"/>
          </a:solidFill>
          <a:ln w="1016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5000">
                <a:latin typeface="DigitalStrip  Italic"/>
                <a:ea typeface="DigitalStrip  Italic"/>
                <a:cs typeface="DigitalStrip  Italic"/>
                <a:sym typeface="DigitalStrip  Italic"/>
              </a:defRPr>
            </a:pPr>
          </a:p>
        </p:txBody>
      </p:sp>
      <p:sp>
        <p:nvSpPr>
          <p:cNvPr id="409" name="Shape 409"/>
          <p:cNvSpPr/>
          <p:nvPr/>
        </p:nvSpPr>
        <p:spPr>
          <a:xfrm>
            <a:off x="17757585" y="12512247"/>
            <a:ext cx="4093965" cy="1117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>
              <a:defRPr i="1" sz="24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i="0" sz="1800"/>
            </a:pPr>
            <a:r>
              <a:rPr i="1" sz="2400"/>
              <a:t>Speech bubble for computers robots etc </a:t>
            </a:r>
          </a:p>
        </p:txBody>
      </p:sp>
      <p:sp>
        <p:nvSpPr>
          <p:cNvPr id="410" name="Shape 410"/>
          <p:cNvSpPr/>
          <p:nvPr/>
        </p:nvSpPr>
        <p:spPr>
          <a:xfrm>
            <a:off x="17691406" y="5501846"/>
            <a:ext cx="3353595" cy="1473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>
              <a:lnSpc>
                <a:spcPct val="150000"/>
              </a:lnSpc>
              <a:defRPr b="1" sz="4000">
                <a:latin typeface="Back Issues BB Italic"/>
                <a:ea typeface="Back Issues BB Italic"/>
                <a:cs typeface="Back Issues BB Italic"/>
                <a:sym typeface="Back Issues BB Italic"/>
              </a:defRPr>
            </a:lvl1pPr>
          </a:lstStyle>
          <a:p>
            <a:pPr lvl="0">
              <a:defRPr b="0" sz="1800"/>
            </a:pPr>
            <a:r>
              <a:rPr b="1" sz="4000"/>
              <a:t>LOUD NOISES!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place-cafe-window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03749" y="86221"/>
            <a:ext cx="24041101" cy="15240001"/>
          </a:xfrm>
          <a:prstGeom prst="rect">
            <a:avLst/>
          </a:prstGeom>
          <a:ln w="25400">
            <a:miter lim="400000"/>
          </a:ln>
        </p:spPr>
      </p:pic>
      <p:sp>
        <p:nvSpPr>
          <p:cNvPr id="413" name="Shape 413"/>
          <p:cNvSpPr/>
          <p:nvPr/>
        </p:nvSpPr>
        <p:spPr>
          <a:xfrm>
            <a:off x="11671548" y="596900"/>
            <a:ext cx="2666504" cy="533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2400">
                <a:latin typeface="DigitalStrip  Italic"/>
                <a:ea typeface="DigitalStrip  Italic"/>
                <a:cs typeface="DigitalStrip  Italic"/>
                <a:sym typeface="DigitalStrip  Italic"/>
              </a:defRPr>
            </a:lvl1pPr>
          </a:lstStyle>
          <a:p>
            <a:pPr lvl="0">
              <a:defRPr sz="1800"/>
            </a:pPr>
            <a:r>
              <a:rPr sz="2400"/>
              <a:t>Places - cafe</a:t>
            </a:r>
          </a:p>
        </p:txBody>
      </p:sp>
      <p:pic>
        <p:nvPicPr>
          <p:cNvPr id="414" name="place-cafe-chair-back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851" y="13388875"/>
            <a:ext cx="2565401" cy="5664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15" name="place-cafe-count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03051" y="11261625"/>
            <a:ext cx="12661901" cy="7835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16" name="place-cafe-tabl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22651" y="15503425"/>
            <a:ext cx="7988301" cy="3467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17" name="place-cafe-whiteboard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02051" y="2524025"/>
            <a:ext cx="10325101" cy="6451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18" name="place-cafe-chair-sid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77853" y="13426975"/>
            <a:ext cx="2552701" cy="558800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lace-home-window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8000" y="2527200"/>
            <a:ext cx="11353800" cy="8458201"/>
          </a:xfrm>
          <a:prstGeom prst="rect">
            <a:avLst/>
          </a:prstGeom>
          <a:ln w="25400">
            <a:miter lim="400000"/>
          </a:ln>
        </p:spPr>
      </p:pic>
      <p:sp>
        <p:nvSpPr>
          <p:cNvPr id="421" name="Shape 421"/>
          <p:cNvSpPr/>
          <p:nvPr/>
        </p:nvSpPr>
        <p:spPr>
          <a:xfrm>
            <a:off x="11591627" y="596900"/>
            <a:ext cx="2826346" cy="533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2400">
                <a:latin typeface="DigitalStrip  Italic"/>
                <a:ea typeface="DigitalStrip  Italic"/>
                <a:cs typeface="DigitalStrip  Italic"/>
                <a:sym typeface="DigitalStrip  Italic"/>
              </a:defRPr>
            </a:lvl1pPr>
          </a:lstStyle>
          <a:p>
            <a:pPr lvl="0">
              <a:defRPr sz="1800"/>
            </a:pPr>
            <a:r>
              <a:rPr sz="2400"/>
              <a:t>Places - home</a:t>
            </a:r>
          </a:p>
        </p:txBody>
      </p:sp>
      <p:pic>
        <p:nvPicPr>
          <p:cNvPr id="422" name="place-home-pictur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5600" y="2298600"/>
            <a:ext cx="3949700" cy="2895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23" name="place-home-sofa-back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7000" y="6438800"/>
            <a:ext cx="10274300" cy="50800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24" name="place-home-sofa-front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7000" y="13413085"/>
            <a:ext cx="10274300" cy="5092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25" name="place-home-tvstand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018000" y="16522600"/>
            <a:ext cx="7835900" cy="21844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26" name="device-desktop-closeup-front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573885" y="11506200"/>
            <a:ext cx="6724129" cy="5092700"/>
          </a:xfrm>
          <a:prstGeom prst="rect">
            <a:avLst/>
          </a:prstGeom>
          <a:ln w="25400">
            <a:miter lim="400000"/>
          </a:ln>
        </p:spPr>
      </p:pic>
      <p:pic>
        <p:nvPicPr>
          <p:cNvPr id="427" name="place-home-armchair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338050" y="13336885"/>
            <a:ext cx="4013200" cy="524510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11500693" y="596900"/>
            <a:ext cx="3008214" cy="533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2400">
                <a:latin typeface="DigitalStrip  Italic"/>
                <a:ea typeface="DigitalStrip  Italic"/>
                <a:cs typeface="DigitalStrip  Italic"/>
                <a:sym typeface="DigitalStrip  Italic"/>
              </a:defRPr>
            </a:lvl1pPr>
          </a:lstStyle>
          <a:p>
            <a:pPr lvl="0">
              <a:defRPr sz="1800"/>
            </a:pPr>
            <a:r>
              <a:rPr sz="2400"/>
              <a:t>Places - office</a:t>
            </a:r>
          </a:p>
        </p:txBody>
      </p:sp>
      <p:pic>
        <p:nvPicPr>
          <p:cNvPr id="430" name="place-office-chair-ba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0040" y="11625163"/>
            <a:ext cx="2705101" cy="6108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31" name="place-office-chair-sid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73640" y="11720413"/>
            <a:ext cx="2857501" cy="5918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32" name="place-office-clock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2040" y="3725763"/>
            <a:ext cx="2184401" cy="21844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33" name="place-office-cooler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0040" y="9745563"/>
            <a:ext cx="2908301" cy="8331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34" name="place-office-desk-back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16866790" y="14165163"/>
            <a:ext cx="8013701" cy="3517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35" name="place-office-desk-sid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40765" y="14177863"/>
            <a:ext cx="4216401" cy="3492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36" name="place-office-whiteboard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996840" y="3293963"/>
            <a:ext cx="8534401" cy="53594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37" name="device-keyboard-back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965340" y="13915925"/>
            <a:ext cx="2692401" cy="330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38" name="device-desktop-closeup-back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422790" y="11295690"/>
            <a:ext cx="3835449" cy="3313577"/>
          </a:xfrm>
          <a:prstGeom prst="rect">
            <a:avLst/>
          </a:prstGeom>
          <a:ln w="25400">
            <a:miter lim="400000"/>
          </a:ln>
        </p:spPr>
      </p:pic>
      <p:pic>
        <p:nvPicPr>
          <p:cNvPr id="439" name="device-laptop-small-side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310367" y="12207279"/>
            <a:ext cx="2298701" cy="200660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et2.001.png"/>
          <p:cNvPicPr/>
          <p:nvPr/>
        </p:nvPicPr>
        <p:blipFill>
          <a:blip r:embed="rId2">
            <a:extLst/>
          </a:blip>
          <a:srcRect l="22272" t="14647" r="18732" b="51538"/>
          <a:stretch>
            <a:fillRect/>
          </a:stretch>
        </p:blipFill>
        <p:spPr>
          <a:xfrm>
            <a:off x="669359" y="630595"/>
            <a:ext cx="11140288" cy="4788928"/>
          </a:xfrm>
          <a:prstGeom prst="rect">
            <a:avLst/>
          </a:prstGeom>
          <a:ln w="38100">
            <a:solidFill>
              <a:srgbClr val="3F3F3F"/>
            </a:solidFill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7085339" y="358405"/>
            <a:ext cx="2259228" cy="1502807"/>
          </a:xfrm>
          <a:prstGeom prst="wedgeEllipseCallout">
            <a:avLst>
              <a:gd name="adj1" fmla="val 29096"/>
              <a:gd name="adj2" fmla="val 64625"/>
            </a:avLst>
          </a:prstGeom>
          <a:solidFill>
            <a:srgbClr val="FFFFFF"/>
          </a:solidFill>
          <a:ln w="508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in different directions</a:t>
            </a:r>
          </a:p>
        </p:txBody>
      </p:sp>
      <p:sp>
        <p:nvSpPr>
          <p:cNvPr id="78" name="Shape 78"/>
          <p:cNvSpPr/>
          <p:nvPr/>
        </p:nvSpPr>
        <p:spPr>
          <a:xfrm>
            <a:off x="4551193" y="233604"/>
            <a:ext cx="2693012" cy="1224600"/>
          </a:xfrm>
          <a:prstGeom prst="wedgeEllipseCallout">
            <a:avLst>
              <a:gd name="adj1" fmla="val 3665"/>
              <a:gd name="adj2" fmla="val 66014"/>
            </a:avLst>
          </a:prstGeom>
          <a:solidFill>
            <a:srgbClr val="FFFFFF"/>
          </a:solidFill>
          <a:ln w="508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to make your character looK</a:t>
            </a:r>
          </a:p>
        </p:txBody>
      </p:sp>
      <p:pic>
        <p:nvPicPr>
          <p:cNvPr id="79" name="set2.002.png"/>
          <p:cNvPicPr/>
          <p:nvPr/>
        </p:nvPicPr>
        <p:blipFill>
          <a:blip r:embed="rId3">
            <a:extLst/>
          </a:blip>
          <a:srcRect l="25292" t="41438" r="26909" b="35165"/>
          <a:stretch>
            <a:fillRect/>
          </a:stretch>
        </p:blipFill>
        <p:spPr>
          <a:xfrm>
            <a:off x="12384315" y="609485"/>
            <a:ext cx="12913164" cy="4740597"/>
          </a:xfrm>
          <a:prstGeom prst="rect">
            <a:avLst/>
          </a:prstGeom>
          <a:ln w="38100">
            <a:solidFill>
              <a:srgbClr val="3F3F3F"/>
            </a:solidFill>
            <a:miter lim="400000"/>
          </a:ln>
        </p:spPr>
      </p:pic>
      <p:grpSp>
        <p:nvGrpSpPr>
          <p:cNvPr id="82" name="Group 82"/>
          <p:cNvGrpSpPr/>
          <p:nvPr/>
        </p:nvGrpSpPr>
        <p:grpSpPr>
          <a:xfrm>
            <a:off x="11857472" y="5845472"/>
            <a:ext cx="13498116" cy="7121923"/>
            <a:chOff x="0" y="0"/>
            <a:chExt cx="13498115" cy="7121921"/>
          </a:xfrm>
        </p:grpSpPr>
        <p:pic>
          <p:nvPicPr>
            <p:cNvPr id="80" name="set2.003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3498116" cy="7121922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81" name="Shape 81"/>
            <p:cNvSpPr/>
            <p:nvPr/>
          </p:nvSpPr>
          <p:spPr>
            <a:xfrm>
              <a:off x="0" y="0"/>
              <a:ext cx="13498116" cy="712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45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845" y="0"/>
                  </a:lnTo>
                  <a:close/>
                </a:path>
              </a:pathLst>
            </a:custGeom>
            <a:ln w="38100" cap="flat">
              <a:solidFill>
                <a:srgbClr val="3F3F3F"/>
              </a:solidFill>
              <a:prstDash val="solid"/>
              <a:miter lim="400000"/>
            </a:ln>
          </p:spPr>
          <p:txBody>
            <a:bodyPr/>
            <a:lstStyle/>
            <a:p>
              <a:pPr lvl="0"/>
            </a:p>
          </p:txBody>
        </p:sp>
      </p:grpSp>
      <p:sp>
        <p:nvSpPr>
          <p:cNvPr id="83" name="Shape 83"/>
          <p:cNvSpPr/>
          <p:nvPr/>
        </p:nvSpPr>
        <p:spPr>
          <a:xfrm>
            <a:off x="1955342" y="169215"/>
            <a:ext cx="2836384" cy="1584960"/>
          </a:xfrm>
          <a:prstGeom prst="wedgeEllipseCallout">
            <a:avLst>
              <a:gd name="adj1" fmla="val -21649"/>
              <a:gd name="adj2" fmla="val 69730"/>
            </a:avLst>
          </a:prstGeom>
          <a:solidFill>
            <a:srgbClr val="FFFFFF"/>
          </a:solidFill>
          <a:ln w="508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You can reposition the head and face elements</a:t>
            </a:r>
          </a:p>
        </p:txBody>
      </p:sp>
      <p:sp>
        <p:nvSpPr>
          <p:cNvPr id="84" name="Shape 84"/>
          <p:cNvSpPr/>
          <p:nvPr/>
        </p:nvSpPr>
        <p:spPr>
          <a:xfrm>
            <a:off x="11767372" y="5514525"/>
            <a:ext cx="3955869" cy="1970160"/>
          </a:xfrm>
          <a:prstGeom prst="wedgeEllipseCallout">
            <a:avLst>
              <a:gd name="adj1" fmla="val 51800"/>
              <a:gd name="adj2" fmla="val 61678"/>
            </a:avLst>
          </a:prstGeom>
          <a:solidFill>
            <a:srgbClr val="FFFFFF"/>
          </a:solidFill>
          <a:ln w="508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1600">
                <a:latin typeface="Back Issues BB"/>
                <a:ea typeface="Back Issues BB"/>
                <a:cs typeface="Back Issues BB"/>
                <a:sym typeface="Back Issues BB"/>
              </a:rPr>
              <a:t>Consider your background colour.</a:t>
            </a:r>
            <a:endParaRPr sz="1600">
              <a:latin typeface="Back Issues BB"/>
              <a:ea typeface="Back Issues BB"/>
              <a:cs typeface="Back Issues BB"/>
              <a:sym typeface="Back Issues BB"/>
            </a:endParaRPr>
          </a:p>
          <a:p>
            <a:pPr lvl="0">
              <a:defRPr sz="1800"/>
            </a:pPr>
            <a:endParaRPr sz="1600">
              <a:latin typeface="Back Issues BB"/>
              <a:ea typeface="Back Issues BB"/>
              <a:cs typeface="Back Issues BB"/>
              <a:sym typeface="Back Issues BB"/>
            </a:endParaRPr>
          </a:p>
          <a:p>
            <a:pPr lvl="0">
              <a:defRPr sz="1800"/>
            </a:pPr>
            <a:r>
              <a:rPr sz="1600">
                <a:latin typeface="Back Issues BB"/>
                <a:ea typeface="Back Issues BB"/>
                <a:cs typeface="Back Issues BB"/>
                <a:sym typeface="Back Issues BB"/>
              </a:rPr>
              <a:t>A darker background  could help your character stand out</a:t>
            </a:r>
          </a:p>
        </p:txBody>
      </p:sp>
      <p:sp>
        <p:nvSpPr>
          <p:cNvPr id="85" name="Shape 85"/>
          <p:cNvSpPr/>
          <p:nvPr/>
        </p:nvSpPr>
        <p:spPr>
          <a:xfrm>
            <a:off x="21675622" y="4984635"/>
            <a:ext cx="3955869" cy="1970160"/>
          </a:xfrm>
          <a:prstGeom prst="wedgeEllipseCallout">
            <a:avLst>
              <a:gd name="adj1" fmla="val -21644"/>
              <a:gd name="adj2" fmla="val 64241"/>
            </a:avLst>
          </a:prstGeom>
          <a:solidFill>
            <a:srgbClr val="FFFFFF"/>
          </a:solidFill>
          <a:ln w="508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It makes the different panels on the page easier to distinguish too</a:t>
            </a:r>
          </a:p>
        </p:txBody>
      </p:sp>
      <p:grpSp>
        <p:nvGrpSpPr>
          <p:cNvPr id="88" name="Group 88"/>
          <p:cNvGrpSpPr/>
          <p:nvPr/>
        </p:nvGrpSpPr>
        <p:grpSpPr>
          <a:xfrm rot="10800000">
            <a:off x="668925" y="5845577"/>
            <a:ext cx="11097817" cy="7121923"/>
            <a:chOff x="0" y="0"/>
            <a:chExt cx="11097815" cy="7121921"/>
          </a:xfrm>
        </p:grpSpPr>
        <p:pic>
          <p:nvPicPr>
            <p:cNvPr id="86" name="set2.004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1097816" cy="7121922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87" name="Shape 87"/>
            <p:cNvSpPr/>
            <p:nvPr/>
          </p:nvSpPr>
          <p:spPr>
            <a:xfrm>
              <a:off x="0" y="0"/>
              <a:ext cx="11097816" cy="712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2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028" y="0"/>
                  </a:lnTo>
                  <a:close/>
                </a:path>
              </a:pathLst>
            </a:custGeom>
            <a:ln w="38100" cap="flat">
              <a:solidFill>
                <a:srgbClr val="3F3F3F"/>
              </a:solidFill>
              <a:prstDash val="solid"/>
              <a:miter lim="400000"/>
            </a:ln>
          </p:spPr>
          <p:txBody>
            <a:bodyPr/>
            <a:lstStyle/>
            <a:p>
              <a:pPr lvl="0"/>
            </a:p>
          </p:txBody>
        </p:sp>
      </p:grpSp>
      <p:sp>
        <p:nvSpPr>
          <p:cNvPr id="89" name="Shape 89"/>
          <p:cNvSpPr/>
          <p:nvPr/>
        </p:nvSpPr>
        <p:spPr>
          <a:xfrm>
            <a:off x="6726474" y="5538744"/>
            <a:ext cx="3955869" cy="1970160"/>
          </a:xfrm>
          <a:prstGeom prst="wedgeEllipseCallout">
            <a:avLst>
              <a:gd name="adj1" fmla="val -164926"/>
              <a:gd name="adj2" fmla="val 1607"/>
            </a:avLst>
          </a:prstGeom>
          <a:solidFill>
            <a:srgbClr val="FFFFFF"/>
          </a:solidFill>
          <a:ln w="508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Make sure you use characters that are visually different enough to avoid confusing the reader</a:t>
            </a:r>
          </a:p>
        </p:txBody>
      </p:sp>
      <p:sp>
        <p:nvSpPr>
          <p:cNvPr id="90" name="Shape 90"/>
          <p:cNvSpPr/>
          <p:nvPr/>
        </p:nvSpPr>
        <p:spPr>
          <a:xfrm>
            <a:off x="264584" y="5479577"/>
            <a:ext cx="3955869" cy="1970160"/>
          </a:xfrm>
          <a:prstGeom prst="wedgeEllipseCallout">
            <a:avLst>
              <a:gd name="adj1" fmla="val 6576"/>
              <a:gd name="adj2" fmla="val 65646"/>
            </a:avLst>
          </a:prstGeom>
          <a:solidFill>
            <a:srgbClr val="FFFFFF"/>
          </a:solidFill>
          <a:ln w="508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You’ll probably need a couple of characters within a user story</a:t>
            </a:r>
          </a:p>
        </p:txBody>
      </p:sp>
      <p:pic>
        <p:nvPicPr>
          <p:cNvPr id="91" name="set2.005.png"/>
          <p:cNvPicPr/>
          <p:nvPr/>
        </p:nvPicPr>
        <p:blipFill>
          <a:blip r:embed="rId6">
            <a:extLst/>
          </a:blip>
          <a:srcRect l="39619" t="18509" r="37791" b="44770"/>
          <a:stretch>
            <a:fillRect/>
          </a:stretch>
        </p:blipFill>
        <p:spPr>
          <a:xfrm>
            <a:off x="6878336" y="13437127"/>
            <a:ext cx="4366148" cy="5323154"/>
          </a:xfrm>
          <a:prstGeom prst="rect">
            <a:avLst/>
          </a:prstGeom>
          <a:ln w="38100">
            <a:solidFill>
              <a:srgbClr val="3F3F3F"/>
            </a:solidFill>
            <a:miter lim="400000"/>
          </a:ln>
        </p:spPr>
      </p:pic>
      <p:grpSp>
        <p:nvGrpSpPr>
          <p:cNvPr id="95" name="Group 95"/>
          <p:cNvGrpSpPr/>
          <p:nvPr/>
        </p:nvGrpSpPr>
        <p:grpSpPr>
          <a:xfrm>
            <a:off x="11236645" y="13090340"/>
            <a:ext cx="6672953" cy="5651278"/>
            <a:chOff x="-406400" y="279400"/>
            <a:chExt cx="6672951" cy="5651276"/>
          </a:xfrm>
        </p:grpSpPr>
        <p:pic>
          <p:nvPicPr>
            <p:cNvPr id="92" name="set2.006.png"/>
            <p:cNvPicPr/>
            <p:nvPr/>
          </p:nvPicPr>
          <p:blipFill>
            <a:blip r:embed="rId7">
              <a:extLst/>
            </a:blip>
            <a:srcRect l="37268" t="41526" r="44933" b="37837"/>
            <a:stretch>
              <a:fillRect/>
            </a:stretch>
          </p:blipFill>
          <p:spPr>
            <a:xfrm>
              <a:off x="194726" y="650656"/>
              <a:ext cx="6071826" cy="5280021"/>
            </a:xfrm>
            <a:prstGeom prst="rect">
              <a:avLst/>
            </a:prstGeom>
            <a:ln w="38100" cap="flat">
              <a:solidFill>
                <a:srgbClr val="3F3F3F"/>
              </a:solidFill>
              <a:prstDash val="solid"/>
              <a:miter lim="400000"/>
            </a:ln>
            <a:effectLst/>
          </p:spPr>
        </p:pic>
        <p:sp>
          <p:nvSpPr>
            <p:cNvPr id="93" name="Shape 93"/>
            <p:cNvSpPr/>
            <p:nvPr/>
          </p:nvSpPr>
          <p:spPr>
            <a:xfrm>
              <a:off x="-406400" y="279400"/>
              <a:ext cx="4999079" cy="3372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52" y="8245"/>
                  </a:moveTo>
                  <a:lnTo>
                    <a:pt x="607" y="5204"/>
                  </a:lnTo>
                  <a:lnTo>
                    <a:pt x="3537" y="4447"/>
                  </a:lnTo>
                  <a:lnTo>
                    <a:pt x="5007" y="897"/>
                  </a:lnTo>
                  <a:lnTo>
                    <a:pt x="7571" y="2502"/>
                  </a:lnTo>
                  <a:lnTo>
                    <a:pt x="10901" y="0"/>
                  </a:lnTo>
                  <a:lnTo>
                    <a:pt x="12311" y="2630"/>
                  </a:lnTo>
                  <a:lnTo>
                    <a:pt x="17602" y="727"/>
                  </a:lnTo>
                  <a:lnTo>
                    <a:pt x="17695" y="4744"/>
                  </a:lnTo>
                  <a:lnTo>
                    <a:pt x="21600" y="5286"/>
                  </a:lnTo>
                  <a:lnTo>
                    <a:pt x="19012" y="8323"/>
                  </a:lnTo>
                  <a:lnTo>
                    <a:pt x="20883" y="11147"/>
                  </a:lnTo>
                  <a:lnTo>
                    <a:pt x="18388" y="14330"/>
                  </a:lnTo>
                  <a:lnTo>
                    <a:pt x="20931" y="16537"/>
                  </a:lnTo>
                  <a:lnTo>
                    <a:pt x="15872" y="17984"/>
                  </a:lnTo>
                  <a:lnTo>
                    <a:pt x="16590" y="21204"/>
                  </a:lnTo>
                  <a:lnTo>
                    <a:pt x="11645" y="19177"/>
                  </a:lnTo>
                  <a:lnTo>
                    <a:pt x="9771" y="21600"/>
                  </a:lnTo>
                  <a:lnTo>
                    <a:pt x="7346" y="18201"/>
                  </a:lnTo>
                  <a:lnTo>
                    <a:pt x="3742" y="19573"/>
                  </a:lnTo>
                  <a:lnTo>
                    <a:pt x="4553" y="15522"/>
                  </a:lnTo>
                  <a:lnTo>
                    <a:pt x="1064" y="15631"/>
                  </a:lnTo>
                  <a:lnTo>
                    <a:pt x="2727" y="11901"/>
                  </a:lnTo>
                  <a:lnTo>
                    <a:pt x="0" y="9977"/>
                  </a:lnTo>
                  <a:lnTo>
                    <a:pt x="2852" y="8245"/>
                  </a:lnTo>
                  <a:close/>
                </a:path>
              </a:pathLst>
            </a:cu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800"/>
              </a:pPr>
            </a:p>
          </p:txBody>
        </p:sp>
        <p:sp>
          <p:nvSpPr>
            <p:cNvPr id="94" name="Shape 94"/>
            <p:cNvSpPr/>
            <p:nvPr/>
          </p:nvSpPr>
          <p:spPr>
            <a:xfrm rot="21284650">
              <a:off x="238358" y="1136836"/>
              <a:ext cx="4006851" cy="13843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/>
            <a:p>
              <a:pPr lvl="0">
                <a:defRPr sz="1800"/>
              </a:pPr>
              <a:r>
                <a:rPr b="1" sz="2900">
                  <a:latin typeface="Back Issues BB Italic"/>
                  <a:ea typeface="Back Issues BB Italic"/>
                  <a:cs typeface="Back Issues BB Italic"/>
                  <a:sym typeface="Back Issues BB Italic"/>
                </a:rPr>
                <a:t>JAGGY </a:t>
              </a:r>
              <a:endParaRPr b="1" sz="2900">
                <a:latin typeface="Back Issues BB Italic"/>
                <a:ea typeface="Back Issues BB Italic"/>
                <a:cs typeface="Back Issues BB Italic"/>
                <a:sym typeface="Back Issues BB Italic"/>
              </a:endParaRPr>
            </a:p>
            <a:p>
              <a:pPr lvl="0">
                <a:defRPr sz="1800"/>
              </a:pPr>
              <a:r>
                <a:rPr b="1" sz="2900">
                  <a:latin typeface="Back Issues BB Italic"/>
                  <a:ea typeface="Back Issues BB Italic"/>
                  <a:cs typeface="Back Issues BB Italic"/>
                  <a:sym typeface="Back Issues BB Italic"/>
                </a:rPr>
                <a:t>BUBBLES FOR</a:t>
              </a:r>
              <a:endParaRPr b="1" sz="2900">
                <a:latin typeface="Back Issues BB Italic"/>
                <a:ea typeface="Back Issues BB Italic"/>
                <a:cs typeface="Back Issues BB Italic"/>
                <a:sym typeface="Back Issues BB Italic"/>
              </a:endParaRPr>
            </a:p>
            <a:p>
              <a:pPr lvl="0">
                <a:defRPr sz="1800"/>
              </a:pPr>
              <a:r>
                <a:rPr b="1" sz="3400">
                  <a:latin typeface="Back Issues BB Italic"/>
                  <a:ea typeface="Back Issues BB Italic"/>
                  <a:cs typeface="Back Issues BB Italic"/>
                  <a:sym typeface="Back Issues BB Italic"/>
                </a:rPr>
                <a:t>SHOUTING!!</a:t>
              </a:r>
            </a:p>
          </p:txBody>
        </p:sp>
      </p:grpSp>
      <p:pic>
        <p:nvPicPr>
          <p:cNvPr id="96" name="set2.007.png"/>
          <p:cNvPicPr/>
          <p:nvPr/>
        </p:nvPicPr>
        <p:blipFill>
          <a:blip r:embed="rId8">
            <a:extLst/>
          </a:blip>
          <a:srcRect l="33520" t="32966" r="29925" b="30227"/>
          <a:stretch>
            <a:fillRect/>
          </a:stretch>
        </p:blipFill>
        <p:spPr>
          <a:xfrm>
            <a:off x="18302160" y="13455481"/>
            <a:ext cx="7065497" cy="5335559"/>
          </a:xfrm>
          <a:prstGeom prst="rect">
            <a:avLst/>
          </a:prstGeom>
          <a:ln w="38100">
            <a:solidFill>
              <a:srgbClr val="3F3F3F"/>
            </a:solidFill>
            <a:miter lim="400000"/>
          </a:ln>
        </p:spPr>
      </p:pic>
      <p:sp>
        <p:nvSpPr>
          <p:cNvPr id="97" name="Shape 97"/>
          <p:cNvSpPr/>
          <p:nvPr/>
        </p:nvSpPr>
        <p:spPr>
          <a:xfrm flipH="1" rot="10800000">
            <a:off x="21220017" y="16872886"/>
            <a:ext cx="4231783" cy="2136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74" y="0"/>
                </a:moveTo>
                <a:lnTo>
                  <a:pt x="21600" y="0"/>
                </a:lnTo>
                <a:lnTo>
                  <a:pt x="21600" y="15866"/>
                </a:lnTo>
                <a:lnTo>
                  <a:pt x="9759" y="15866"/>
                </a:lnTo>
                <a:lnTo>
                  <a:pt x="11399" y="19084"/>
                </a:lnTo>
                <a:lnTo>
                  <a:pt x="6542" y="19036"/>
                </a:lnTo>
                <a:lnTo>
                  <a:pt x="7444" y="21600"/>
                </a:lnTo>
                <a:lnTo>
                  <a:pt x="0" y="20716"/>
                </a:lnTo>
                <a:lnTo>
                  <a:pt x="4556" y="19924"/>
                </a:lnTo>
                <a:lnTo>
                  <a:pt x="4256" y="17435"/>
                </a:lnTo>
                <a:lnTo>
                  <a:pt x="8180" y="17406"/>
                </a:lnTo>
                <a:cubicBezTo>
                  <a:pt x="8079" y="17169"/>
                  <a:pt x="7979" y="16927"/>
                  <a:pt x="7883" y="16681"/>
                </a:cubicBezTo>
                <a:cubicBezTo>
                  <a:pt x="7781" y="16420"/>
                  <a:pt x="7681" y="16153"/>
                  <a:pt x="7586" y="15882"/>
                </a:cubicBezTo>
                <a:lnTo>
                  <a:pt x="5388" y="15882"/>
                </a:lnTo>
                <a:lnTo>
                  <a:pt x="5374" y="0"/>
                </a:lnTo>
                <a:close/>
              </a:path>
            </a:pathLst>
          </a:custGeom>
          <a:solidFill>
            <a:srgbClr val="FFFFFF"/>
          </a:solidFill>
          <a:ln w="508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5000">
                <a:latin typeface="Back Issues BB"/>
                <a:ea typeface="Back Issues BB"/>
                <a:cs typeface="Back Issues BB"/>
                <a:sym typeface="Back Issues BB"/>
              </a:defRPr>
            </a:pPr>
          </a:p>
        </p:txBody>
      </p:sp>
      <p:sp>
        <p:nvSpPr>
          <p:cNvPr id="98" name="Shape 98"/>
          <p:cNvSpPr/>
          <p:nvPr/>
        </p:nvSpPr>
        <p:spPr>
          <a:xfrm>
            <a:off x="22282025" y="17920126"/>
            <a:ext cx="3149645" cy="6794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>
              <a:lnSpc>
                <a:spcPct val="150000"/>
              </a:lnSpc>
              <a:defRPr b="1" sz="1500">
                <a:latin typeface="Back Issues BB Italic"/>
                <a:ea typeface="Back Issues BB Italic"/>
                <a:cs typeface="Back Issues BB Italic"/>
                <a:sym typeface="Back Issues BB Italic"/>
              </a:defRPr>
            </a:lvl1pPr>
          </a:lstStyle>
          <a:p>
            <a:pPr lvl="0">
              <a:defRPr b="0" sz="1800"/>
            </a:pPr>
            <a:r>
              <a:rPr b="1" sz="1500"/>
              <a:t>You are not the boss of me</a:t>
            </a:r>
          </a:p>
        </p:txBody>
      </p:sp>
      <p:sp>
        <p:nvSpPr>
          <p:cNvPr id="99" name="Shape 99"/>
          <p:cNvSpPr/>
          <p:nvPr/>
        </p:nvSpPr>
        <p:spPr>
          <a:xfrm>
            <a:off x="21591122" y="14819661"/>
            <a:ext cx="3955869" cy="1619322"/>
          </a:xfrm>
          <a:prstGeom prst="wedgeEllipseCallout">
            <a:avLst>
              <a:gd name="adj1" fmla="val -24631"/>
              <a:gd name="adj2" fmla="val -102335"/>
            </a:avLst>
          </a:prstGeom>
          <a:solidFill>
            <a:srgbClr val="FFFFFF"/>
          </a:solidFill>
          <a:ln w="508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Siri, say something</a:t>
            </a:r>
          </a:p>
        </p:txBody>
      </p:sp>
      <p:pic>
        <p:nvPicPr>
          <p:cNvPr id="100" name="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 rot="12055246">
            <a:off x="17722901" y="9087222"/>
            <a:ext cx="698980" cy="12701"/>
          </a:xfrm>
          <a:prstGeom prst="rect">
            <a:avLst/>
          </a:prstGeom>
        </p:spPr>
      </p:pic>
      <p:pic>
        <p:nvPicPr>
          <p:cNvPr id="102" name="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 rot="8100000">
            <a:off x="18004510" y="10267949"/>
            <a:ext cx="590796" cy="12701"/>
          </a:xfrm>
          <a:prstGeom prst="rect">
            <a:avLst/>
          </a:prstGeom>
        </p:spPr>
      </p:pic>
      <p:pic>
        <p:nvPicPr>
          <p:cNvPr id="104" name="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 rot="13500000">
            <a:off x="17929451" y="9002448"/>
            <a:ext cx="563115" cy="12701"/>
          </a:xfrm>
          <a:prstGeom prst="rect">
            <a:avLst/>
          </a:prstGeom>
        </p:spPr>
      </p:pic>
      <p:sp>
        <p:nvSpPr>
          <p:cNvPr id="106" name="Shape 106"/>
          <p:cNvSpPr/>
          <p:nvPr/>
        </p:nvSpPr>
        <p:spPr>
          <a:xfrm>
            <a:off x="20200171" y="13060010"/>
            <a:ext cx="3955869" cy="1619323"/>
          </a:xfrm>
          <a:prstGeom prst="wedgeEllipseCallout">
            <a:avLst>
              <a:gd name="adj1" fmla="val -39461"/>
              <a:gd name="adj2" fmla="val 57799"/>
            </a:avLst>
          </a:prstGeom>
          <a:solidFill>
            <a:srgbClr val="FFFFFF"/>
          </a:solidFill>
          <a:ln w="508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and square bubbles for electronics and stuff.</a:t>
            </a:r>
          </a:p>
        </p:txBody>
      </p:sp>
      <p:sp>
        <p:nvSpPr>
          <p:cNvPr id="107" name="Shape 107"/>
          <p:cNvSpPr/>
          <p:nvPr/>
        </p:nvSpPr>
        <p:spPr>
          <a:xfrm>
            <a:off x="546526" y="13679003"/>
            <a:ext cx="6647552" cy="2086353"/>
          </a:xfrm>
          <a:prstGeom prst="rect">
            <a:avLst/>
          </a:prstGeom>
          <a:solidFill>
            <a:srgbClr val="FFFFFF"/>
          </a:solidFill>
          <a:ln w="254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50000"/>
              </a:lnSpc>
              <a:defRPr sz="20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2000"/>
              <a:t>There are different types of speech bubble to show how the character is talking.</a:t>
            </a:r>
          </a:p>
        </p:txBody>
      </p:sp>
      <p:grpSp>
        <p:nvGrpSpPr>
          <p:cNvPr id="112" name="Group 112"/>
          <p:cNvGrpSpPr/>
          <p:nvPr/>
        </p:nvGrpSpPr>
        <p:grpSpPr>
          <a:xfrm>
            <a:off x="6762518" y="12498292"/>
            <a:ext cx="4344013" cy="5146429"/>
            <a:chOff x="-12346" y="0"/>
            <a:chExt cx="4344011" cy="5146427"/>
          </a:xfrm>
        </p:grpSpPr>
        <p:sp>
          <p:nvSpPr>
            <p:cNvPr id="108" name="Shape 108"/>
            <p:cNvSpPr/>
            <p:nvPr/>
          </p:nvSpPr>
          <p:spPr>
            <a:xfrm>
              <a:off x="-12347" y="-1"/>
              <a:ext cx="4344013" cy="3451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2" h="19349" fill="norm" stroke="1" extrusionOk="0">
                  <a:moveTo>
                    <a:pt x="1733" y="7720"/>
                  </a:moveTo>
                  <a:cubicBezTo>
                    <a:pt x="859" y="3591"/>
                    <a:pt x="4487" y="196"/>
                    <a:pt x="7577" y="2250"/>
                  </a:cubicBezTo>
                  <a:cubicBezTo>
                    <a:pt x="8040" y="2558"/>
                    <a:pt x="8433" y="2999"/>
                    <a:pt x="8721" y="3534"/>
                  </a:cubicBezTo>
                  <a:cubicBezTo>
                    <a:pt x="9244" y="-134"/>
                    <a:pt x="13138" y="-1278"/>
                    <a:pt x="14996" y="1690"/>
                  </a:cubicBezTo>
                  <a:cubicBezTo>
                    <a:pt x="15516" y="2521"/>
                    <a:pt x="15700" y="3589"/>
                    <a:pt x="15497" y="4601"/>
                  </a:cubicBezTo>
                  <a:cubicBezTo>
                    <a:pt x="18090" y="2362"/>
                    <a:pt x="21360" y="6030"/>
                    <a:pt x="19704" y="9321"/>
                  </a:cubicBezTo>
                  <a:cubicBezTo>
                    <a:pt x="19430" y="9865"/>
                    <a:pt x="19001" y="10268"/>
                    <a:pt x="18497" y="10454"/>
                  </a:cubicBezTo>
                  <a:cubicBezTo>
                    <a:pt x="19062" y="10330"/>
                    <a:pt x="19612" y="10739"/>
                    <a:pt x="19777" y="11402"/>
                  </a:cubicBezTo>
                  <a:cubicBezTo>
                    <a:pt x="20119" y="12777"/>
                    <a:pt x="18901" y="13954"/>
                    <a:pt x="17866" y="13249"/>
                  </a:cubicBezTo>
                  <a:cubicBezTo>
                    <a:pt x="18103" y="15781"/>
                    <a:pt x="16264" y="17880"/>
                    <a:pt x="14185" y="17449"/>
                  </a:cubicBezTo>
                  <a:cubicBezTo>
                    <a:pt x="13528" y="17312"/>
                    <a:pt x="12933" y="16896"/>
                    <a:pt x="12508" y="16275"/>
                  </a:cubicBezTo>
                  <a:cubicBezTo>
                    <a:pt x="11346" y="19356"/>
                    <a:pt x="8109" y="20322"/>
                    <a:pt x="5893" y="18248"/>
                  </a:cubicBezTo>
                  <a:cubicBezTo>
                    <a:pt x="5183" y="17583"/>
                    <a:pt x="4687" y="16639"/>
                    <a:pt x="4491" y="15579"/>
                  </a:cubicBezTo>
                  <a:cubicBezTo>
                    <a:pt x="2397" y="17108"/>
                    <a:pt x="-240" y="15082"/>
                    <a:pt x="18" y="12142"/>
                  </a:cubicBezTo>
                  <a:cubicBezTo>
                    <a:pt x="114" y="11052"/>
                    <a:pt x="690" y="10110"/>
                    <a:pt x="1524" y="9679"/>
                  </a:cubicBezTo>
                  <a:cubicBezTo>
                    <a:pt x="1222" y="9445"/>
                    <a:pt x="1062" y="9017"/>
                    <a:pt x="1118" y="8589"/>
                  </a:cubicBezTo>
                  <a:cubicBezTo>
                    <a:pt x="1170" y="8182"/>
                    <a:pt x="1408" y="7846"/>
                    <a:pt x="1733" y="7720"/>
                  </a:cubicBezTo>
                  <a:close/>
                </a:path>
              </a:pathLst>
            </a:custGeom>
            <a:solidFill>
              <a:srgbClr val="FFFFFF"/>
            </a:solidFill>
            <a:ln w="50800" cap="flat">
              <a:solidFill>
                <a:srgbClr val="3F3F3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Back Issues BB"/>
                  <a:ea typeface="Back Issues BB"/>
                  <a:cs typeface="Back Issues BB"/>
                  <a:sym typeface="Back Issues BB"/>
                </a:defRPr>
              </a:lvl1pPr>
            </a:lstStyle>
            <a:p>
              <a:pPr lvl="0">
                <a:defRPr sz="1800"/>
              </a:pPr>
              <a:r>
                <a:rPr sz="2000"/>
                <a:t>Cloud bubbles for thoughts…</a:t>
              </a:r>
            </a:p>
          </p:txBody>
        </p:sp>
        <p:sp>
          <p:nvSpPr>
            <p:cNvPr id="109" name="Shape 109"/>
            <p:cNvSpPr/>
            <p:nvPr/>
          </p:nvSpPr>
          <p:spPr>
            <a:xfrm>
              <a:off x="568477" y="3331276"/>
              <a:ext cx="437158" cy="437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3F3F3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0" name="Shape 110"/>
            <p:cNvSpPr/>
            <p:nvPr/>
          </p:nvSpPr>
          <p:spPr>
            <a:xfrm>
              <a:off x="552061" y="4209045"/>
              <a:ext cx="357675" cy="357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3F3F3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" name="Shape 111"/>
            <p:cNvSpPr/>
            <p:nvPr/>
          </p:nvSpPr>
          <p:spPr>
            <a:xfrm>
              <a:off x="889000" y="4937784"/>
              <a:ext cx="208644" cy="208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3F3F3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3" name="Shape 113"/>
          <p:cNvSpPr/>
          <p:nvPr/>
        </p:nvSpPr>
        <p:spPr>
          <a:xfrm>
            <a:off x="14592318" y="3811133"/>
            <a:ext cx="10842825" cy="926880"/>
          </a:xfrm>
          <a:prstGeom prst="rect">
            <a:avLst/>
          </a:prstGeom>
          <a:solidFill>
            <a:srgbClr val="FFFFFF"/>
          </a:solidFill>
          <a:ln w="254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50000"/>
              </a:lnSpc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There is a blank clock. This allows you to add your own hands to give you image a sense of time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11450835" y="596900"/>
            <a:ext cx="3107930" cy="533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2400">
                <a:latin typeface="DigitalStrip  Italic"/>
                <a:ea typeface="DigitalStrip  Italic"/>
                <a:cs typeface="DigitalStrip  Italic"/>
                <a:sym typeface="DigitalStrip  Italic"/>
              </a:defRPr>
            </a:lvl1pPr>
          </a:lstStyle>
          <a:p>
            <a:pPr lvl="0">
              <a:defRPr sz="1800"/>
            </a:pPr>
            <a:r>
              <a:rPr sz="2400"/>
              <a:t>Places - street</a:t>
            </a:r>
          </a:p>
        </p:txBody>
      </p:sp>
      <p:pic>
        <p:nvPicPr>
          <p:cNvPr id="442" name="place-street-afram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38317" y="12609413"/>
            <a:ext cx="6184901" cy="55880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43" name="place-street-busstop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0517" y="4735413"/>
            <a:ext cx="4330701" cy="13525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44" name="place-train-ticketoffic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26368" y="5498703"/>
            <a:ext cx="11442701" cy="1264920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726082" y="15958046"/>
            <a:ext cx="24557436" cy="1"/>
          </a:xfrm>
          <a:prstGeom prst="line">
            <a:avLst/>
          </a:prstGeom>
          <a:ln w="50800">
            <a:solidFill/>
            <a:miter lim="400000"/>
          </a:ln>
        </p:spPr>
        <p:txBody>
          <a:bodyPr lIns="101600" tIns="101600" rIns="101600" bIns="101600" anchor="ctr"/>
          <a:lstStyle/>
          <a:p>
            <a:pPr lvl="0">
              <a:defRPr sz="4800"/>
            </a:pPr>
          </a:p>
        </p:txBody>
      </p:sp>
      <p:pic>
        <p:nvPicPr>
          <p:cNvPr id="447" name="place-train-window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968" y="5003403"/>
            <a:ext cx="12420601" cy="7480301"/>
          </a:xfrm>
          <a:prstGeom prst="rect">
            <a:avLst/>
          </a:prstGeom>
          <a:ln w="25400">
            <a:miter lim="400000"/>
          </a:ln>
        </p:spPr>
      </p:pic>
      <p:sp>
        <p:nvSpPr>
          <p:cNvPr id="448" name="Shape 448"/>
          <p:cNvSpPr/>
          <p:nvPr/>
        </p:nvSpPr>
        <p:spPr>
          <a:xfrm>
            <a:off x="11597282" y="596900"/>
            <a:ext cx="2815036" cy="533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2400">
                <a:latin typeface="DigitalStrip  Italic"/>
                <a:ea typeface="DigitalStrip  Italic"/>
                <a:cs typeface="DigitalStrip  Italic"/>
                <a:sym typeface="DigitalStrip  Italic"/>
              </a:defRPr>
            </a:lvl1pPr>
          </a:lstStyle>
          <a:p>
            <a:pPr lvl="0">
              <a:defRPr sz="1800"/>
            </a:pPr>
            <a:r>
              <a:rPr sz="2400"/>
              <a:t>Places - train</a:t>
            </a:r>
          </a:p>
        </p:txBody>
      </p:sp>
      <p:pic>
        <p:nvPicPr>
          <p:cNvPr id="449" name="place-train-seat-doubl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8168" y="10286603"/>
            <a:ext cx="5905501" cy="5829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50" name="place-train-seat-singl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2968" y="10273903"/>
            <a:ext cx="2921001" cy="5854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51" name="place-train-tabl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96368" y="12813903"/>
            <a:ext cx="4914901" cy="3441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52" name="place-train-window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7968" y="5003403"/>
            <a:ext cx="12420601" cy="7480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53" name="place-train-seat-doubl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97968" y="10286603"/>
            <a:ext cx="5905501" cy="5829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54" name="place-train-seat-singl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390100" y="10273903"/>
            <a:ext cx="2921000" cy="5854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55" name="place-train-tabl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11768" y="12813903"/>
            <a:ext cx="4914901" cy="344170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669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/>
        </p:nvSpPr>
        <p:spPr>
          <a:xfrm>
            <a:off x="9382413" y="9099550"/>
            <a:ext cx="7244774" cy="13081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b="1" sz="7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500">
                <a:solidFill>
                  <a:srgbClr val="FFFFFF"/>
                </a:solidFill>
              </a:rPr>
              <a:t>Example scenes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body1-fon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0055" y="7743097"/>
            <a:ext cx="2235201" cy="7708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60" name="head1-fro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1455" y="4754231"/>
            <a:ext cx="2692401" cy="3390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61" name="arm1-front-hang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14779" y="8301401"/>
            <a:ext cx="596901" cy="38100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62" name="arm1-walk-swingback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10800000">
            <a:off x="925479" y="6143294"/>
            <a:ext cx="1689101" cy="2603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63" name="face-front-happy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03479" y="6908568"/>
            <a:ext cx="1422401" cy="558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64" name="arm1-front-hang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10284056" y="8506089"/>
            <a:ext cx="596901" cy="38100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65" name="body3-sid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flipH="1">
            <a:off x="10304198" y="7861961"/>
            <a:ext cx="1282701" cy="7658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66" name="head2-sid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flipH="1">
            <a:off x="9161198" y="4880041"/>
            <a:ext cx="3035301" cy="3365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67" name="face-front-sad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601431" y="7209597"/>
            <a:ext cx="1422401" cy="584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68" name="arm1-front-hang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74656" y="8506089"/>
            <a:ext cx="596901" cy="38100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69" name="body1-fon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4066" y="7836561"/>
            <a:ext cx="2235201" cy="7708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70" name="head1-fro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2466" y="4867341"/>
            <a:ext cx="2692401" cy="3390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71" name="arm1-front-holdphon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348695" y="8193947"/>
            <a:ext cx="1117601" cy="2095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72" name="arm1-front-tap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137804" y="8384447"/>
            <a:ext cx="2235201" cy="1739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73" name="face-front-grumpyconfused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253816" y="7076247"/>
            <a:ext cx="1612901" cy="723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74" name="arm1-holdup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 flipH="1">
            <a:off x="22043642" y="5233226"/>
            <a:ext cx="1587501" cy="4927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75" name="body1-fon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41718" y="7897183"/>
            <a:ext cx="2235201" cy="7708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76" name="head1-fro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75018" y="4806718"/>
            <a:ext cx="2692401" cy="3390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77" name="body1-front-run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9347670" y="8312580"/>
            <a:ext cx="5321301" cy="5638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78" name="face-front-delight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625868" y="6461468"/>
            <a:ext cx="1866901" cy="977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79" name="arm1-front-rubface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679916" y="7079919"/>
            <a:ext cx="1333501" cy="27940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80" name="arm1-front-rubface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 flipH="1">
            <a:off x="16035766" y="7054519"/>
            <a:ext cx="1333501" cy="27940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81" name="head1-fro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60445" y="5255550"/>
            <a:ext cx="2692401" cy="3390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82" name="arm1-holdup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 rot="20834687">
            <a:off x="18535068" y="5357051"/>
            <a:ext cx="1587501" cy="4927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83" name="face-front-angry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0668867" y="6923001"/>
            <a:ext cx="1676401" cy="1282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84" name="emoticon-cloud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0309893" y="3901115"/>
            <a:ext cx="1778001" cy="119380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/>
        </p:nvSpPr>
        <p:spPr>
          <a:xfrm rot="21524603">
            <a:off x="-868237" y="14545402"/>
            <a:ext cx="27525815" cy="6863599"/>
          </a:xfrm>
          <a:prstGeom prst="rect">
            <a:avLst/>
          </a:prstGeom>
          <a:solidFill>
            <a:srgbClr val="CFCFC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800">
                <a:solidFill>
                  <a:srgbClr val="FFFFFF"/>
                </a:solidFill>
              </a:defRPr>
            </a:pPr>
          </a:p>
        </p:txBody>
      </p:sp>
      <p:sp>
        <p:nvSpPr>
          <p:cNvPr id="487" name="Shape 487"/>
          <p:cNvSpPr/>
          <p:nvPr/>
        </p:nvSpPr>
        <p:spPr>
          <a:xfrm flipV="1">
            <a:off x="3211905" y="14642405"/>
            <a:ext cx="18608683" cy="203300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800"/>
            </a:pPr>
          </a:p>
        </p:txBody>
      </p:sp>
      <p:pic>
        <p:nvPicPr>
          <p:cNvPr id="488" name="arm1-front-han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2496105" y="8606631"/>
            <a:ext cx="596901" cy="38100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89" name="body3-sid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12516246" y="7962503"/>
            <a:ext cx="1282701" cy="7658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90" name="arm1-front-han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86705" y="8505031"/>
            <a:ext cx="596901" cy="38100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91" name="head2-sid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11373246" y="4980582"/>
            <a:ext cx="3035301" cy="3365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92" name="arm1-side-tap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9931219">
            <a:off x="16709528" y="7898358"/>
            <a:ext cx="2273301" cy="1955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93" name="body5-stand-sid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004778" y="8059886"/>
            <a:ext cx="1282701" cy="7658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94" name="body10-stand-front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00715" y="7924403"/>
            <a:ext cx="2235201" cy="7708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95" name="arm1-front-han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73452" y="8401942"/>
            <a:ext cx="596901" cy="38100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96" name="head9-front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748315" y="4999632"/>
            <a:ext cx="2844801" cy="33274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97" name="face-front-sad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813480" y="7310139"/>
            <a:ext cx="1422401" cy="584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98" name="face-front-grumpyconfused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465865" y="7176789"/>
            <a:ext cx="1612901" cy="723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499" name="arm2-front-tap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309471" y="8497027"/>
            <a:ext cx="2235201" cy="1739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00" name="arm2-front-holdphone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409336" y="8319227"/>
            <a:ext cx="1117601" cy="2095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01" name="body1-side-stand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225752" y="7810996"/>
            <a:ext cx="1282701" cy="7658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02" name="head1-front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520902" y="4818943"/>
            <a:ext cx="2692401" cy="3390901"/>
          </a:xfrm>
          <a:prstGeom prst="rect">
            <a:avLst/>
          </a:prstGeom>
          <a:ln w="25400">
            <a:miter lim="400000"/>
          </a:ln>
        </p:spPr>
      </p:pic>
      <p:grpSp>
        <p:nvGrpSpPr>
          <p:cNvPr id="507" name="Group 507"/>
          <p:cNvGrpSpPr/>
          <p:nvPr/>
        </p:nvGrpSpPr>
        <p:grpSpPr>
          <a:xfrm>
            <a:off x="5278830" y="7024447"/>
            <a:ext cx="1430544" cy="513665"/>
            <a:chOff x="0" y="0"/>
            <a:chExt cx="1430543" cy="513663"/>
          </a:xfrm>
        </p:grpSpPr>
        <p:grpSp>
          <p:nvGrpSpPr>
            <p:cNvPr id="505" name="Group 505"/>
            <p:cNvGrpSpPr/>
            <p:nvPr/>
          </p:nvGrpSpPr>
          <p:grpSpPr>
            <a:xfrm>
              <a:off x="-1" y="-1"/>
              <a:ext cx="1430545" cy="141496"/>
              <a:chOff x="0" y="0"/>
              <a:chExt cx="1430543" cy="141494"/>
            </a:xfrm>
          </p:grpSpPr>
          <p:sp>
            <p:nvSpPr>
              <p:cNvPr id="503" name="Shape 503"/>
              <p:cNvSpPr/>
              <p:nvPr/>
            </p:nvSpPr>
            <p:spPr>
              <a:xfrm>
                <a:off x="0" y="0"/>
                <a:ext cx="141494" cy="141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33333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04" name="Shape 504"/>
              <p:cNvSpPr/>
              <p:nvPr/>
            </p:nvSpPr>
            <p:spPr>
              <a:xfrm>
                <a:off x="1289050" y="0"/>
                <a:ext cx="141494" cy="1414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333333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8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506" name="Shape 506"/>
            <p:cNvSpPr/>
            <p:nvPr/>
          </p:nvSpPr>
          <p:spPr>
            <a:xfrm>
              <a:off x="572293" y="290718"/>
              <a:ext cx="288957" cy="222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21" h="21324" fill="norm" stroke="1" extrusionOk="0">
                  <a:moveTo>
                    <a:pt x="1416" y="0"/>
                  </a:moveTo>
                  <a:lnTo>
                    <a:pt x="15655" y="0"/>
                  </a:lnTo>
                  <a:cubicBezTo>
                    <a:pt x="19350" y="9347"/>
                    <a:pt x="15103" y="21600"/>
                    <a:pt x="8264" y="21320"/>
                  </a:cubicBezTo>
                  <a:cubicBezTo>
                    <a:pt x="1617" y="21047"/>
                    <a:pt x="-2250" y="9008"/>
                    <a:pt x="1416" y="0"/>
                  </a:cubicBezTo>
                  <a:close/>
                </a:path>
              </a:pathLst>
            </a:cu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800"/>
              </a:pPr>
            </a:p>
          </p:txBody>
        </p:sp>
      </p:grpSp>
      <p:pic>
        <p:nvPicPr>
          <p:cNvPr id="508" name="arm1-front-tap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673302" y="8316217"/>
            <a:ext cx="2235201" cy="1739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09" name="head8-front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5179278" y="4819699"/>
            <a:ext cx="2933701" cy="3733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10" name="face-front-laugh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6097350" y="7263469"/>
            <a:ext cx="1498601" cy="584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11" name="body11-stand-front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8505933" y="8085286"/>
            <a:ext cx="2235201" cy="7708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12" name="head11-front.png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7864583" y="5004333"/>
            <a:ext cx="3263901" cy="3568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13" name="face-front-excited.png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8651983" y="7041219"/>
            <a:ext cx="1689101" cy="1079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14" name="arm2-front-book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8093183" y="8498268"/>
            <a:ext cx="3060701" cy="2082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15" name="arm1-front-ponder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5877778" y="7714208"/>
            <a:ext cx="1638301" cy="227330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/>
        </p:nvSpPr>
        <p:spPr>
          <a:xfrm rot="21524603">
            <a:off x="-868237" y="14545402"/>
            <a:ext cx="27525815" cy="6863599"/>
          </a:xfrm>
          <a:prstGeom prst="rect">
            <a:avLst/>
          </a:prstGeom>
          <a:solidFill>
            <a:srgbClr val="CFCFC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800">
                <a:solidFill>
                  <a:srgbClr val="FFFFFF"/>
                </a:solidFill>
              </a:defRPr>
            </a:pPr>
          </a:p>
        </p:txBody>
      </p:sp>
      <p:sp>
        <p:nvSpPr>
          <p:cNvPr id="518" name="Shape 518"/>
          <p:cNvSpPr/>
          <p:nvPr/>
        </p:nvSpPr>
        <p:spPr>
          <a:xfrm flipV="1">
            <a:off x="3211905" y="14642405"/>
            <a:ext cx="18608683" cy="203300"/>
          </a:xfrm>
          <a:prstGeom prst="line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800"/>
            </a:pPr>
          </a:p>
        </p:txBody>
      </p:sp>
      <p:pic>
        <p:nvPicPr>
          <p:cNvPr id="519" name="device-tablet-closeup-fron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88338" y="11669200"/>
            <a:ext cx="4127501" cy="3251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20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81821" y="12409368"/>
            <a:ext cx="3404851" cy="2205178"/>
          </a:xfrm>
          <a:prstGeom prst="rect">
            <a:avLst/>
          </a:prstGeom>
          <a:ln w="25400">
            <a:miter lim="400000"/>
          </a:ln>
        </p:spPr>
      </p:pic>
      <p:pic>
        <p:nvPicPr>
          <p:cNvPr id="521" name="device-iphone-closeup-fron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62037" y="11508316"/>
            <a:ext cx="1435101" cy="2527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22" name="device-desktop-closeup-front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01588" y="9853100"/>
            <a:ext cx="7747001" cy="58674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23" name="arm1-closeup-hold-left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93116" y="12792206"/>
            <a:ext cx="1765301" cy="3695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24" name="arm1-closeup-hold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843728" y="13617706"/>
            <a:ext cx="3378201" cy="3162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2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03216" y="10495498"/>
            <a:ext cx="6555642" cy="4245812"/>
          </a:xfrm>
          <a:prstGeom prst="rect">
            <a:avLst/>
          </a:prstGeom>
          <a:ln w="25400">
            <a:miter lim="400000"/>
          </a:ln>
        </p:spPr>
      </p:pic>
      <p:pic>
        <p:nvPicPr>
          <p:cNvPr id="526" name="IMG_1237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459913" y="11773360"/>
            <a:ext cx="910383" cy="162048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roup 537"/>
          <p:cNvGrpSpPr/>
          <p:nvPr/>
        </p:nvGrpSpPr>
        <p:grpSpPr>
          <a:xfrm>
            <a:off x="3901157" y="4096833"/>
            <a:ext cx="3430538" cy="13569956"/>
            <a:chOff x="0" y="0"/>
            <a:chExt cx="3430537" cy="13569954"/>
          </a:xfrm>
        </p:grpSpPr>
        <p:pic>
          <p:nvPicPr>
            <p:cNvPr id="528" name="arm1-front-hang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23359" y="4565300"/>
              <a:ext cx="760545" cy="4854535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529" name="body1-side-stand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98088" y="3812341"/>
              <a:ext cx="1634361" cy="9757614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530" name="head1-front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430538" cy="4320536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grpSp>
          <p:nvGrpSpPr>
            <p:cNvPr id="535" name="Group 535"/>
            <p:cNvGrpSpPr/>
            <p:nvPr/>
          </p:nvGrpSpPr>
          <p:grpSpPr>
            <a:xfrm>
              <a:off x="965718" y="2810156"/>
              <a:ext cx="1822736" cy="654488"/>
              <a:chOff x="0" y="0"/>
              <a:chExt cx="1822735" cy="654486"/>
            </a:xfrm>
          </p:grpSpPr>
          <p:grpSp>
            <p:nvGrpSpPr>
              <p:cNvPr id="533" name="Group 533"/>
              <p:cNvGrpSpPr/>
              <p:nvPr/>
            </p:nvGrpSpPr>
            <p:grpSpPr>
              <a:xfrm>
                <a:off x="0" y="0"/>
                <a:ext cx="1822736" cy="180286"/>
                <a:chOff x="0" y="0"/>
                <a:chExt cx="1822735" cy="180285"/>
              </a:xfrm>
            </p:grpSpPr>
            <p:sp>
              <p:nvSpPr>
                <p:cNvPr id="531" name="Shape 531"/>
                <p:cNvSpPr/>
                <p:nvPr/>
              </p:nvSpPr>
              <p:spPr>
                <a:xfrm>
                  <a:off x="0" y="0"/>
                  <a:ext cx="180286" cy="1802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fill="norm" stroke="1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48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532" name="Shape 532"/>
                <p:cNvSpPr/>
                <p:nvPr/>
              </p:nvSpPr>
              <p:spPr>
                <a:xfrm>
                  <a:off x="1642450" y="0"/>
                  <a:ext cx="180286" cy="1802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fill="norm" stroke="1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4800"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534" name="Shape 534"/>
              <p:cNvSpPr/>
              <p:nvPr/>
            </p:nvSpPr>
            <p:spPr>
              <a:xfrm>
                <a:off x="729191" y="370421"/>
                <a:ext cx="368175" cy="284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021" h="21324" fill="norm" stroke="1" extrusionOk="0">
                    <a:moveTo>
                      <a:pt x="1416" y="0"/>
                    </a:moveTo>
                    <a:lnTo>
                      <a:pt x="15655" y="0"/>
                    </a:lnTo>
                    <a:cubicBezTo>
                      <a:pt x="19350" y="9347"/>
                      <a:pt x="15103" y="21600"/>
                      <a:pt x="8264" y="21320"/>
                    </a:cubicBezTo>
                    <a:cubicBezTo>
                      <a:pt x="1617" y="21047"/>
                      <a:pt x="-2250" y="9008"/>
                      <a:pt x="1416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800"/>
                </a:pPr>
              </a:p>
            </p:txBody>
          </p:sp>
        </p:grpSp>
        <p:pic>
          <p:nvPicPr>
            <p:cNvPr id="536" name="arm1-front-tap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61817" y="4472254"/>
              <a:ext cx="2847994" cy="2216905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device-tablet-closeup-fron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9438" y="12304200"/>
            <a:ext cx="4127501" cy="3251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40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2922" y="13044368"/>
            <a:ext cx="3404850" cy="2205178"/>
          </a:xfrm>
          <a:prstGeom prst="rect">
            <a:avLst/>
          </a:prstGeom>
          <a:ln w="25400">
            <a:miter lim="400000"/>
          </a:ln>
        </p:spPr>
      </p:pic>
      <p:pic>
        <p:nvPicPr>
          <p:cNvPr id="541" name="device-laptop-closeup-fron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8271" y="2029916"/>
            <a:ext cx="7632701" cy="5346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42" name="arm1-closeup-tap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4432115">
            <a:off x="1440060" y="4471590"/>
            <a:ext cx="2209801" cy="2844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43" name="arm1-closeup-tap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720573">
            <a:off x="4703960" y="5525690"/>
            <a:ext cx="2209801" cy="2844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44" name="device-iphone-closeup-front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493437" y="12524316"/>
            <a:ext cx="1435101" cy="2527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45" name="device-desktop-closeup-front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59987" y="10996100"/>
            <a:ext cx="7747001" cy="58674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46" name="arm1-closeup-hold-left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124516" y="13808206"/>
            <a:ext cx="1765301" cy="3695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47" name="arm1-closeup-hold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214827" y="14252706"/>
            <a:ext cx="3378201" cy="3162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48" name="arm1-closeup-socery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 rot="1893618">
            <a:off x="19334461" y="11128019"/>
            <a:ext cx="3311808" cy="2609620"/>
          </a:xfrm>
          <a:prstGeom prst="rect">
            <a:avLst/>
          </a:prstGeom>
          <a:ln w="25400">
            <a:miter lim="400000"/>
          </a:ln>
        </p:spPr>
      </p:pic>
      <p:pic>
        <p:nvPicPr>
          <p:cNvPr id="549" name="device-gameboy-closeup-front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1630729" y="3643552"/>
            <a:ext cx="1750227" cy="2389532"/>
          </a:xfrm>
          <a:prstGeom prst="rect">
            <a:avLst/>
          </a:prstGeom>
          <a:ln w="25400">
            <a:miter lim="400000"/>
          </a:ln>
        </p:spPr>
      </p:pic>
      <p:pic>
        <p:nvPicPr>
          <p:cNvPr id="550" name="device-iphone-closeup-front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332786" y="3850895"/>
            <a:ext cx="1184286" cy="2085600"/>
          </a:xfrm>
          <a:prstGeom prst="rect">
            <a:avLst/>
          </a:prstGeom>
          <a:ln w="25400">
            <a:miter lim="400000"/>
          </a:ln>
        </p:spPr>
      </p:pic>
      <p:pic>
        <p:nvPicPr>
          <p:cNvPr id="551" name="device-orboftruth-closeup-front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0163477" y="12923688"/>
            <a:ext cx="3416611" cy="3448052"/>
          </a:xfrm>
          <a:prstGeom prst="rect">
            <a:avLst/>
          </a:prstGeom>
          <a:ln w="25400">
            <a:miter lim="400000"/>
          </a:ln>
        </p:spPr>
      </p:pic>
      <p:pic>
        <p:nvPicPr>
          <p:cNvPr id="552" name="device-tablet-closeup-fron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5457" y="3429093"/>
            <a:ext cx="3406131" cy="2682983"/>
          </a:xfrm>
          <a:prstGeom prst="rect">
            <a:avLst/>
          </a:prstGeom>
          <a:ln w="25400">
            <a:miter lim="400000"/>
          </a:ln>
        </p:spPr>
      </p:pic>
      <p:pic>
        <p:nvPicPr>
          <p:cNvPr id="553" name="arm1-closeup-hold-left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241542" y="5036163"/>
            <a:ext cx="1456777" cy="3049797"/>
          </a:xfrm>
          <a:prstGeom prst="rect">
            <a:avLst/>
          </a:prstGeom>
          <a:ln w="25400">
            <a:miter lim="400000"/>
          </a:ln>
        </p:spPr>
      </p:pic>
      <p:pic>
        <p:nvPicPr>
          <p:cNvPr id="554" name="arm1-closeup-hold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072900" y="4747086"/>
            <a:ext cx="2787787" cy="2609620"/>
          </a:xfrm>
          <a:prstGeom prst="rect">
            <a:avLst/>
          </a:prstGeom>
          <a:ln w="25400">
            <a:miter lim="400000"/>
          </a:ln>
        </p:spPr>
      </p:pic>
      <p:pic>
        <p:nvPicPr>
          <p:cNvPr id="555" name="arm1-closeup-hold-left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507430" y="4443529"/>
            <a:ext cx="1456776" cy="3049797"/>
          </a:xfrm>
          <a:prstGeom prst="rect">
            <a:avLst/>
          </a:prstGeom>
          <a:ln w="25400">
            <a:miter lim="400000"/>
          </a:ln>
        </p:spPr>
      </p:pic>
      <p:pic>
        <p:nvPicPr>
          <p:cNvPr id="556" name="arm1-closeup-hold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0842270" y="4814819"/>
            <a:ext cx="2787787" cy="2609620"/>
          </a:xfrm>
          <a:prstGeom prst="rect">
            <a:avLst/>
          </a:prstGeom>
          <a:ln w="25400">
            <a:miter lim="400000"/>
          </a:ln>
        </p:spPr>
      </p:pic>
      <p:pic>
        <p:nvPicPr>
          <p:cNvPr id="557" name="arm1-closeup-tap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47263">
            <a:off x="12322588" y="4536709"/>
            <a:ext cx="1823591" cy="2347610"/>
          </a:xfrm>
          <a:prstGeom prst="rect">
            <a:avLst/>
          </a:prstGeom>
          <a:ln w="25400">
            <a:miter lim="400000"/>
          </a:ln>
        </p:spPr>
      </p:pic>
      <p:pic>
        <p:nvPicPr>
          <p:cNvPr id="55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1617" y="11638498"/>
            <a:ext cx="6555641" cy="4245812"/>
          </a:xfrm>
          <a:prstGeom prst="rect">
            <a:avLst/>
          </a:prstGeom>
          <a:ln w="25400">
            <a:miter lim="400000"/>
          </a:ln>
        </p:spPr>
      </p:pic>
      <p:pic>
        <p:nvPicPr>
          <p:cNvPr id="559" name="IMG_1237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5691313" y="12789360"/>
            <a:ext cx="910383" cy="162048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/>
        </p:nvSpPr>
        <p:spPr>
          <a:xfrm>
            <a:off x="-39986" y="-28575"/>
            <a:ext cx="26089572" cy="14964371"/>
          </a:xfrm>
          <a:prstGeom prst="rect">
            <a:avLst/>
          </a:prstGeom>
          <a:solidFill>
            <a:srgbClr val="CFCFC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800">
                <a:solidFill>
                  <a:srgbClr val="FFFFFF"/>
                </a:solidFill>
              </a:defRPr>
            </a:pPr>
          </a:p>
        </p:txBody>
      </p:sp>
      <p:sp>
        <p:nvSpPr>
          <p:cNvPr id="562" name="Shape 562"/>
          <p:cNvSpPr/>
          <p:nvPr/>
        </p:nvSpPr>
        <p:spPr>
          <a:xfrm>
            <a:off x="-548184" y="14017625"/>
            <a:ext cx="26624063" cy="918171"/>
          </a:xfrm>
          <a:prstGeom prst="rect">
            <a:avLst/>
          </a:prstGeom>
          <a:solidFill>
            <a:srgbClr val="ABABAB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800">
                <a:solidFill>
                  <a:srgbClr val="FFFFFF"/>
                </a:solidFill>
              </a:defRPr>
            </a:pPr>
          </a:p>
        </p:txBody>
      </p:sp>
      <p:sp>
        <p:nvSpPr>
          <p:cNvPr id="563" name="Shape 563"/>
          <p:cNvSpPr/>
          <p:nvPr/>
        </p:nvSpPr>
        <p:spPr>
          <a:xfrm flipH="1" flipV="1">
            <a:off x="-811936" y="14925268"/>
            <a:ext cx="27151568" cy="1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800"/>
            </a:pPr>
          </a:p>
        </p:txBody>
      </p:sp>
      <p:pic>
        <p:nvPicPr>
          <p:cNvPr id="564" name="arm1-side-ta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730737">
            <a:off x="5563790" y="8777337"/>
            <a:ext cx="2273301" cy="1955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65" name="place-office-clock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00240" y="4274294"/>
            <a:ext cx="2184401" cy="21844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66" name="place-office-cool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9240" y="7576294"/>
            <a:ext cx="2908301" cy="8331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67" name="body1-side-stand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flipH="1">
            <a:off x="7354490" y="8357840"/>
            <a:ext cx="1282701" cy="7658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68" name="head1-front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60740" y="5330874"/>
            <a:ext cx="2692401" cy="3390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69" name="arm1-front-holdother arm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50496" y="8904337"/>
            <a:ext cx="2540001" cy="1701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70" name="place-home-window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427200" y="4102000"/>
            <a:ext cx="11353800" cy="8458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71" name="arm1-side-ta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20644766">
            <a:off x="15651477" y="10852150"/>
            <a:ext cx="2273301" cy="1955800"/>
          </a:xfrm>
          <a:prstGeom prst="rect">
            <a:avLst/>
          </a:prstGeom>
          <a:ln w="25400">
            <a:miter lim="400000"/>
          </a:ln>
        </p:spPr>
      </p:pic>
      <p:pic>
        <p:nvPicPr>
          <p:cNvPr id="572" name="body3-side-sit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264127" y="10502602"/>
            <a:ext cx="3302001" cy="5816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73" name="head2-sid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661653" y="7514530"/>
            <a:ext cx="3035301" cy="3365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74" name="arm1-side-holdbook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 flipH="1">
            <a:off x="15303996" y="11226800"/>
            <a:ext cx="4038601" cy="1663700"/>
          </a:xfrm>
          <a:prstGeom prst="rect">
            <a:avLst/>
          </a:prstGeom>
          <a:ln w="25400">
            <a:miter lim="400000"/>
          </a:ln>
        </p:spPr>
      </p:pic>
      <p:pic>
        <p:nvPicPr>
          <p:cNvPr id="575" name="face-front-happy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5861704" y="9865717"/>
            <a:ext cx="1422401" cy="558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76" name="place-home-armchair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288168" y="10881915"/>
            <a:ext cx="4013201" cy="5245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77" name="face-front-laugh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190219" y="7402115"/>
            <a:ext cx="1433444" cy="55880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/>
        </p:nvSpPr>
        <p:spPr>
          <a:xfrm>
            <a:off x="-569119" y="14143434"/>
            <a:ext cx="27746921" cy="6119813"/>
          </a:xfrm>
          <a:prstGeom prst="rect">
            <a:avLst/>
          </a:prstGeom>
          <a:solidFill>
            <a:srgbClr val="CFCFCF"/>
          </a:solidFill>
          <a:ln w="50800">
            <a:solidFill>
              <a:srgbClr val="3F3F3F"/>
            </a:solidFill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4800">
                <a:solidFill>
                  <a:srgbClr val="FFFFFF"/>
                </a:solidFill>
              </a:defRPr>
            </a:pPr>
          </a:p>
        </p:txBody>
      </p:sp>
      <p:pic>
        <p:nvPicPr>
          <p:cNvPr id="580" name="arm1-holdu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1414125" y="6388992"/>
            <a:ext cx="1587500" cy="4927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81" name="body1-side-si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75925" y="9459978"/>
            <a:ext cx="3302000" cy="5816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82" name="head1-fron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26426" y="6411317"/>
            <a:ext cx="2692401" cy="3390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83" name="face-front-delight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77276" y="8066067"/>
            <a:ext cx="1866901" cy="977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84" name="place-office-chair-sid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67676" y="9320278"/>
            <a:ext cx="2857501" cy="5918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85" name="arm1-holdu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95651">
            <a:off x="9191625" y="6388992"/>
            <a:ext cx="1587500" cy="4927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86" name="place-office-desk-back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flipH="1">
            <a:off x="11177190" y="11929963"/>
            <a:ext cx="8013701" cy="3517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87" name="device-keyboard-back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640740" y="11680725"/>
            <a:ext cx="2692401" cy="330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588" name="device-desktop-closeup-back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955190" y="9060490"/>
            <a:ext cx="3835449" cy="3313577"/>
          </a:xfrm>
          <a:prstGeom prst="rect">
            <a:avLst/>
          </a:prstGeom>
          <a:ln w="25400">
            <a:miter lim="400000"/>
          </a:ln>
        </p:spPr>
      </p:pic>
      <p:pic>
        <p:nvPicPr>
          <p:cNvPr id="589" name="emoticon-supris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807376" y="5260082"/>
            <a:ext cx="2806701" cy="142240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7"/>
          <p:cNvGrpSpPr/>
          <p:nvPr/>
        </p:nvGrpSpPr>
        <p:grpSpPr>
          <a:xfrm>
            <a:off x="17192823" y="7018971"/>
            <a:ext cx="8072042" cy="11792348"/>
            <a:chOff x="0" y="0"/>
            <a:chExt cx="8072040" cy="11792346"/>
          </a:xfrm>
        </p:grpSpPr>
        <p:pic>
          <p:nvPicPr>
            <p:cNvPr id="115" name="set3.003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072041" cy="11792347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16" name="Shape 116"/>
            <p:cNvSpPr/>
            <p:nvPr/>
          </p:nvSpPr>
          <p:spPr>
            <a:xfrm>
              <a:off x="0" y="0"/>
              <a:ext cx="8072041" cy="11792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537"/>
                  </a:lnTo>
                  <a:lnTo>
                    <a:pt x="21600" y="3902"/>
                  </a:lnTo>
                  <a:lnTo>
                    <a:pt x="0" y="0"/>
                  </a:lnTo>
                  <a:close/>
                </a:path>
              </a:pathLst>
            </a:custGeom>
            <a:ln w="38100" cap="flat">
              <a:solidFill>
                <a:srgbClr val="3F3F3F"/>
              </a:solidFill>
              <a:prstDash val="solid"/>
              <a:miter lim="400000"/>
            </a:ln>
          </p:spPr>
          <p:txBody>
            <a:bodyPr/>
            <a:lstStyle/>
            <a:p>
              <a:pPr lvl="0"/>
            </a:p>
          </p:txBody>
        </p:sp>
      </p:grpSp>
      <p:pic>
        <p:nvPicPr>
          <p:cNvPr id="118" name="set3.001.png"/>
          <p:cNvPicPr/>
          <p:nvPr/>
        </p:nvPicPr>
        <p:blipFill>
          <a:blip r:embed="rId3">
            <a:extLst/>
          </a:blip>
          <a:srcRect l="29438" t="26021" r="27333" b="25069"/>
          <a:stretch>
            <a:fillRect/>
          </a:stretch>
        </p:blipFill>
        <p:spPr>
          <a:xfrm>
            <a:off x="6450409" y="642168"/>
            <a:ext cx="7074443" cy="6003162"/>
          </a:xfrm>
          <a:prstGeom prst="rect">
            <a:avLst/>
          </a:prstGeom>
          <a:ln w="38100">
            <a:solidFill>
              <a:srgbClr val="3F3F3F"/>
            </a:solidFill>
            <a:miter lim="400000"/>
          </a:ln>
        </p:spPr>
      </p:pic>
      <p:pic>
        <p:nvPicPr>
          <p:cNvPr id="119" name="set3.002.png"/>
          <p:cNvPicPr/>
          <p:nvPr/>
        </p:nvPicPr>
        <p:blipFill>
          <a:blip r:embed="rId4">
            <a:extLst/>
          </a:blip>
          <a:srcRect l="21787" t="35423" r="47886" b="20311"/>
          <a:stretch>
            <a:fillRect/>
          </a:stretch>
        </p:blipFill>
        <p:spPr>
          <a:xfrm>
            <a:off x="630766" y="642168"/>
            <a:ext cx="5483537" cy="6002995"/>
          </a:xfrm>
          <a:prstGeom prst="rect">
            <a:avLst/>
          </a:prstGeom>
          <a:ln w="38100">
            <a:solidFill>
              <a:srgbClr val="3F3F3F"/>
            </a:solidFill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3833127" y="642193"/>
            <a:ext cx="11431738" cy="8030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6062"/>
                </a:lnTo>
                <a:lnTo>
                  <a:pt x="6330" y="16062"/>
                </a:lnTo>
                <a:lnTo>
                  <a:pt x="21600" y="21600"/>
                </a:lnTo>
                <a:lnTo>
                  <a:pt x="21600" y="41"/>
                </a:lnTo>
                <a:cubicBezTo>
                  <a:pt x="18000" y="34"/>
                  <a:pt x="14400" y="27"/>
                  <a:pt x="10800" y="20"/>
                </a:cubicBezTo>
                <a:cubicBezTo>
                  <a:pt x="7200" y="14"/>
                  <a:pt x="3600" y="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>
            <a:solidFill>
              <a:srgbClr val="3F3F3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800"/>
            </a:pPr>
          </a:p>
        </p:txBody>
      </p:sp>
      <p:sp>
        <p:nvSpPr>
          <p:cNvPr id="121" name="Shape 121"/>
          <p:cNvSpPr/>
          <p:nvPr/>
        </p:nvSpPr>
        <p:spPr>
          <a:xfrm>
            <a:off x="618066" y="7000700"/>
            <a:ext cx="15944760" cy="11810701"/>
          </a:xfrm>
          <a:prstGeom prst="rect">
            <a:avLst/>
          </a:prstGeom>
          <a:solidFill>
            <a:srgbClr val="FFFFFF"/>
          </a:solidFill>
          <a:ln w="38100">
            <a:solidFill>
              <a:srgbClr val="3F3F3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800">
                <a:solidFill>
                  <a:srgbClr val="FFFFFF"/>
                </a:solidFill>
              </a:defRPr>
            </a:pPr>
          </a:p>
        </p:txBody>
      </p:sp>
      <p:sp>
        <p:nvSpPr>
          <p:cNvPr id="122" name="Shape 122"/>
          <p:cNvSpPr/>
          <p:nvPr/>
        </p:nvSpPr>
        <p:spPr>
          <a:xfrm>
            <a:off x="1883866" y="390128"/>
            <a:ext cx="4660587" cy="2663363"/>
          </a:xfrm>
          <a:prstGeom prst="wedgeEllipseCallout">
            <a:avLst>
              <a:gd name="adj1" fmla="val -75313"/>
              <a:gd name="adj2" fmla="val 45494"/>
            </a:avLst>
          </a:prstGeom>
          <a:solidFill>
            <a:srgbClr val="FFFFFF"/>
          </a:solidFill>
          <a:ln w="508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To put a comic together, it’s best to start by sketching out your story </a:t>
            </a:r>
          </a:p>
        </p:txBody>
      </p:sp>
      <p:pic>
        <p:nvPicPr>
          <p:cNvPr id="123" name="UX comics template.01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21494991">
            <a:off x="15019353" y="2009177"/>
            <a:ext cx="3931204" cy="294840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0" dir="5400000">
              <a:srgbClr val="000000">
                <a:alpha val="50000"/>
              </a:srgbClr>
            </a:outerShdw>
          </a:effectLst>
        </p:spPr>
      </p:pic>
      <p:pic>
        <p:nvPicPr>
          <p:cNvPr id="124" name="UX comics template.021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21512538">
            <a:off x="20371362" y="1842293"/>
            <a:ext cx="5004890" cy="375366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0" dir="5400000">
              <a:srgbClr val="000000">
                <a:alpha val="50000"/>
              </a:srgbClr>
            </a:outerShdw>
          </a:effectLst>
        </p:spPr>
      </p:pic>
      <p:pic>
        <p:nvPicPr>
          <p:cNvPr id="125" name="UX comics template.022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180842">
            <a:off x="17620381" y="4032051"/>
            <a:ext cx="3831824" cy="287386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0" dir="5400000">
              <a:srgbClr val="000000">
                <a:alpha val="50000"/>
              </a:srgbClr>
            </a:outerShdw>
          </a:effectLst>
        </p:spPr>
      </p:pic>
      <p:pic>
        <p:nvPicPr>
          <p:cNvPr id="126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02266" y="8410806"/>
            <a:ext cx="13540226" cy="10308687"/>
          </a:xfrm>
          <a:prstGeom prst="rect">
            <a:avLst/>
          </a:prstGeom>
          <a:ln w="25400">
            <a:miter lim="400000"/>
          </a:ln>
        </p:spPr>
      </p:pic>
      <p:sp>
        <p:nvSpPr>
          <p:cNvPr id="127" name="Shape 127"/>
          <p:cNvSpPr/>
          <p:nvPr/>
        </p:nvSpPr>
        <p:spPr>
          <a:xfrm>
            <a:off x="14594696" y="7558698"/>
            <a:ext cx="5115720" cy="3873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684" y="0"/>
                </a:moveTo>
                <a:cubicBezTo>
                  <a:pt x="2993" y="0"/>
                  <a:pt x="0" y="3953"/>
                  <a:pt x="0" y="8829"/>
                </a:cubicBezTo>
                <a:lnTo>
                  <a:pt x="0" y="11463"/>
                </a:lnTo>
                <a:cubicBezTo>
                  <a:pt x="0" y="16339"/>
                  <a:pt x="2993" y="20290"/>
                  <a:pt x="6684" y="20290"/>
                </a:cubicBezTo>
                <a:lnTo>
                  <a:pt x="14916" y="20290"/>
                </a:lnTo>
                <a:cubicBezTo>
                  <a:pt x="15213" y="20290"/>
                  <a:pt x="15505" y="20255"/>
                  <a:pt x="15792" y="20206"/>
                </a:cubicBezTo>
                <a:lnTo>
                  <a:pt x="17573" y="21600"/>
                </a:lnTo>
                <a:lnTo>
                  <a:pt x="17161" y="19770"/>
                </a:lnTo>
                <a:cubicBezTo>
                  <a:pt x="19746" y="18550"/>
                  <a:pt x="21600" y="15297"/>
                  <a:pt x="21600" y="11463"/>
                </a:cubicBezTo>
                <a:lnTo>
                  <a:pt x="21600" y="8829"/>
                </a:lnTo>
                <a:cubicBezTo>
                  <a:pt x="21600" y="3953"/>
                  <a:pt x="18607" y="0"/>
                  <a:pt x="14916" y="0"/>
                </a:cubicBezTo>
                <a:lnTo>
                  <a:pt x="6684" y="0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1600">
                <a:latin typeface="Back Issues BB"/>
                <a:ea typeface="Back Issues BB"/>
                <a:cs typeface="Back Issues BB"/>
                <a:sym typeface="Back Issues BB"/>
              </a:rPr>
              <a:t>All the individual  elements you’ll need are on the following slides.</a:t>
            </a:r>
            <a:endParaRPr sz="1600">
              <a:latin typeface="Back Issues BB"/>
              <a:ea typeface="Back Issues BB"/>
              <a:cs typeface="Back Issues BB"/>
              <a:sym typeface="Back Issues BB"/>
            </a:endParaRPr>
          </a:p>
          <a:p>
            <a:pPr lvl="0">
              <a:defRPr sz="1800"/>
            </a:pPr>
            <a:endParaRPr sz="1600">
              <a:latin typeface="Back Issues BB"/>
              <a:ea typeface="Back Issues BB"/>
              <a:cs typeface="Back Issues BB"/>
              <a:sym typeface="Back Issues BB"/>
            </a:endParaRPr>
          </a:p>
          <a:p>
            <a:pPr lvl="0">
              <a:defRPr sz="1800"/>
            </a:pPr>
            <a:r>
              <a:rPr sz="1600">
                <a:latin typeface="Back Issues BB"/>
                <a:ea typeface="Back Issues BB"/>
                <a:cs typeface="Back Issues BB"/>
                <a:sym typeface="Back Issues BB"/>
              </a:rPr>
              <a:t>Right at the back of the deck are examples of the scenes put together to create this very comic.</a:t>
            </a:r>
            <a:endParaRPr sz="1600">
              <a:latin typeface="Back Issues BB"/>
              <a:ea typeface="Back Issues BB"/>
              <a:cs typeface="Back Issues BB"/>
              <a:sym typeface="Back Issues BB"/>
            </a:endParaRPr>
          </a:p>
          <a:p>
            <a:pPr lvl="0">
              <a:defRPr sz="1800"/>
            </a:pPr>
            <a:endParaRPr sz="1600">
              <a:latin typeface="Back Issues BB"/>
              <a:ea typeface="Back Issues BB"/>
              <a:cs typeface="Back Issues BB"/>
              <a:sym typeface="Back Issues BB"/>
            </a:endParaRPr>
          </a:p>
          <a:p>
            <a:pPr lvl="0">
              <a:defRPr sz="1800"/>
            </a:pPr>
            <a:r>
              <a:rPr sz="1600">
                <a:latin typeface="Back Issues BB"/>
                <a:ea typeface="Back Issues BB"/>
                <a:cs typeface="Back Issues BB"/>
                <a:sym typeface="Back Issues BB"/>
              </a:rPr>
              <a:t>I might add to the library as time goes on depending on how useful it is. </a:t>
            </a:r>
          </a:p>
        </p:txBody>
      </p:sp>
      <p:sp>
        <p:nvSpPr>
          <p:cNvPr id="128" name="Shape 128"/>
          <p:cNvSpPr/>
          <p:nvPr/>
        </p:nvSpPr>
        <p:spPr>
          <a:xfrm>
            <a:off x="21545576" y="9527933"/>
            <a:ext cx="3816076" cy="2556274"/>
          </a:xfrm>
          <a:prstGeom prst="wedgeEllipseCallout">
            <a:avLst>
              <a:gd name="adj1" fmla="val -46913"/>
              <a:gd name="adj2" fmla="val 83538"/>
            </a:avLst>
          </a:prstGeom>
          <a:solidFill>
            <a:srgbClr val="FFFFFF"/>
          </a:solidFill>
          <a:ln w="508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1600">
                <a:latin typeface="Back Issues BB"/>
                <a:ea typeface="Back Issues BB"/>
                <a:cs typeface="Back Issues BB"/>
                <a:sym typeface="Back Issues BB"/>
              </a:rPr>
              <a:t>So there you have it, pretty much everything you’ll need to create simple UX comics.</a:t>
            </a:r>
            <a:endParaRPr sz="1600">
              <a:latin typeface="Back Issues BB"/>
              <a:ea typeface="Back Issues BB"/>
              <a:cs typeface="Back Issues BB"/>
              <a:sym typeface="Back Issues BB"/>
            </a:endParaRPr>
          </a:p>
          <a:p>
            <a:pPr lvl="0">
              <a:defRPr sz="1800"/>
            </a:pPr>
            <a:endParaRPr sz="1600">
              <a:latin typeface="Back Issues BB"/>
              <a:ea typeface="Back Issues BB"/>
              <a:cs typeface="Back Issues BB"/>
              <a:sym typeface="Back Issues BB"/>
            </a:endParaRPr>
          </a:p>
          <a:p>
            <a:pPr lvl="0">
              <a:defRPr sz="1800"/>
            </a:pPr>
            <a:r>
              <a:rPr sz="1600">
                <a:latin typeface="Back Issues BB"/>
                <a:ea typeface="Back Issues BB"/>
                <a:cs typeface="Back Issues BB"/>
                <a:sym typeface="Back Issues BB"/>
              </a:rPr>
              <a:t>Go forth an explain stuff with pictures!</a:t>
            </a:r>
          </a:p>
        </p:txBody>
      </p:sp>
      <p:sp>
        <p:nvSpPr>
          <p:cNvPr id="129" name="Shape 129"/>
          <p:cNvSpPr/>
          <p:nvPr/>
        </p:nvSpPr>
        <p:spPr>
          <a:xfrm>
            <a:off x="11528068" y="4071525"/>
            <a:ext cx="3744202" cy="2663362"/>
          </a:xfrm>
          <a:prstGeom prst="wedgeEllipseCallout">
            <a:avLst>
              <a:gd name="adj1" fmla="val -72063"/>
              <a:gd name="adj2" fmla="val -78118"/>
            </a:avLst>
          </a:prstGeom>
          <a:solidFill>
            <a:srgbClr val="FFFFFF"/>
          </a:solidFill>
          <a:ln w="508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Once you’ve planned your images, Create an individual slide for each one </a:t>
            </a:r>
          </a:p>
        </p:txBody>
      </p:sp>
      <p:sp>
        <p:nvSpPr>
          <p:cNvPr id="130" name="Shape 130"/>
          <p:cNvSpPr/>
          <p:nvPr/>
        </p:nvSpPr>
        <p:spPr>
          <a:xfrm>
            <a:off x="13696122" y="877402"/>
            <a:ext cx="6577509" cy="926880"/>
          </a:xfrm>
          <a:prstGeom prst="rect">
            <a:avLst/>
          </a:prstGeom>
          <a:solidFill>
            <a:srgbClr val="FFFFFF"/>
          </a:solidFill>
          <a:ln w="254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export all your keynote slides as separate images…</a:t>
            </a:r>
          </a:p>
        </p:txBody>
      </p:sp>
      <p:sp>
        <p:nvSpPr>
          <p:cNvPr id="131" name="Shape 131"/>
          <p:cNvSpPr/>
          <p:nvPr/>
        </p:nvSpPr>
        <p:spPr>
          <a:xfrm>
            <a:off x="342919" y="7303603"/>
            <a:ext cx="11997631" cy="926879"/>
          </a:xfrm>
          <a:prstGeom prst="rect">
            <a:avLst/>
          </a:prstGeom>
          <a:solidFill>
            <a:srgbClr val="FFFFFF"/>
          </a:solidFill>
          <a:ln w="25400">
            <a:solidFill>
              <a:srgbClr val="3F3F3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50000"/>
              </a:lnSpc>
              <a:defRPr sz="1600">
                <a:latin typeface="Back Issues BB"/>
                <a:ea typeface="Back Issues BB"/>
                <a:cs typeface="Back Issues BB"/>
                <a:sym typeface="Back Issues BB"/>
              </a:defRPr>
            </a:lvl1pPr>
          </a:lstStyle>
          <a:p>
            <a:pPr lvl="0">
              <a:defRPr sz="1800"/>
            </a:pPr>
            <a:r>
              <a:rPr sz="1600"/>
              <a:t>Then bring the images back into keynote (or Comic life) to crop, mask, position, add outlines and speech bubbles. 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669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9455897" y="9099550"/>
            <a:ext cx="7097806" cy="13081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b="1" sz="7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500">
                <a:solidFill>
                  <a:srgbClr val="FFFFFF"/>
                </a:solidFill>
              </a:rPr>
              <a:t>Element library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device-camera-closeup-ba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0321" y="15411450"/>
            <a:ext cx="2895601" cy="1511300"/>
          </a:xfrm>
          <a:prstGeom prst="rect">
            <a:avLst/>
          </a:prstGeom>
          <a:ln w="25400">
            <a:miter lim="400000"/>
          </a:ln>
        </p:spPr>
      </p:pic>
      <p:pic>
        <p:nvPicPr>
          <p:cNvPr id="136" name="device-camera-closeup-fro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60321" y="11279733"/>
            <a:ext cx="2895601" cy="1511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37" name="device-gameboy-closeup-fron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393771" y="10386516"/>
            <a:ext cx="2120901" cy="2895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38" name="device-iphone-closeup-front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56371" y="14928850"/>
            <a:ext cx="1435101" cy="2527300"/>
          </a:xfrm>
          <a:prstGeom prst="rect">
            <a:avLst/>
          </a:prstGeom>
          <a:ln w="25400">
            <a:miter lim="400000"/>
          </a:ln>
        </p:spPr>
      </p:pic>
      <p:pic>
        <p:nvPicPr>
          <p:cNvPr id="139" name="device-laptop-closeup-back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290796" y="3782516"/>
            <a:ext cx="7188201" cy="4305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40" name="device-laptop-closeup-front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flipH="1">
            <a:off x="1053659" y="3261816"/>
            <a:ext cx="7632701" cy="5346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41" name="device-orboftruth-closeup-front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873455" y="3846016"/>
            <a:ext cx="4140201" cy="4178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42" name="device-paper-closeup-front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2235021" y="14266366"/>
            <a:ext cx="2438401" cy="3632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43" name="device-smartphone-closeup-back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256371" y="10771733"/>
            <a:ext cx="1435101" cy="2527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44" name="device-tablet-closeup-back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149971" y="10208716"/>
            <a:ext cx="4127501" cy="3251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45" name="device-tablet-closeup-front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327771" y="14708733"/>
            <a:ext cx="4127501" cy="3251201"/>
          </a:xfrm>
          <a:prstGeom prst="rect">
            <a:avLst/>
          </a:prstGeom>
          <a:ln w="254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11364217" y="596900"/>
            <a:ext cx="3281165" cy="533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2400">
                <a:latin typeface="DigitalStrip  Italic"/>
                <a:ea typeface="DigitalStrip  Italic"/>
                <a:cs typeface="DigitalStrip  Italic"/>
                <a:sym typeface="DigitalStrip  Italic"/>
              </a:defRPr>
            </a:lvl1pPr>
          </a:lstStyle>
          <a:p>
            <a:pPr lvl="0">
              <a:defRPr sz="1800"/>
            </a:pPr>
            <a:r>
              <a:rPr sz="2400"/>
              <a:t>Devices close up</a:t>
            </a:r>
          </a:p>
        </p:txBody>
      </p:sp>
      <p:pic>
        <p:nvPicPr>
          <p:cNvPr id="147" name="arm2-closeup-pencil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8934410" y="14219783"/>
            <a:ext cx="2400301" cy="2146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48" name="arm-closeup-pencil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9156858" y="16069270"/>
            <a:ext cx="2400301" cy="214630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7978527" y="596900"/>
            <a:ext cx="10052547" cy="533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2400">
                <a:latin typeface="DigitalStrip  Italic"/>
                <a:ea typeface="DigitalStrip  Italic"/>
                <a:cs typeface="DigitalStrip  Italic"/>
                <a:sym typeface="DigitalStrip  Italic"/>
              </a:defRPr>
            </a:lvl1pPr>
          </a:lstStyle>
          <a:p>
            <a:pPr lvl="0">
              <a:defRPr sz="1800"/>
            </a:pPr>
            <a:r>
              <a:rPr sz="2400"/>
              <a:t>Devices cont &amp; Hands close up (For holding devices)</a:t>
            </a:r>
          </a:p>
        </p:txBody>
      </p:sp>
      <p:pic>
        <p:nvPicPr>
          <p:cNvPr id="151" name="arm1-closeup-back-holddevic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86660" y="14631590"/>
            <a:ext cx="1803401" cy="31750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52" name="arm1-closeup-hold-lef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2150" y="9761140"/>
            <a:ext cx="1765300" cy="3695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53" name="arm1-closeup-hol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85260" y="9773840"/>
            <a:ext cx="3378201" cy="3162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54" name="arm1-closeup-mous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65121" y="16460390"/>
            <a:ext cx="5842001" cy="2120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55" name="arm1-closeup-socery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3960" y="14923690"/>
            <a:ext cx="4013201" cy="3162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56" name="arm1-closeup-tap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43660" y="10186590"/>
            <a:ext cx="2209801" cy="2844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57" name="device-desktop-closeup-back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288121" y="2658566"/>
            <a:ext cx="7747001" cy="6692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58" name="device-desktop-closeup-front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918321" y="2603500"/>
            <a:ext cx="7747001" cy="5867400"/>
          </a:xfrm>
          <a:prstGeom prst="rect">
            <a:avLst/>
          </a:prstGeom>
          <a:ln w="25400">
            <a:miter lim="400000"/>
          </a:ln>
        </p:spPr>
      </p:pic>
      <p:pic>
        <p:nvPicPr>
          <p:cNvPr id="159" name="arm2-closeup-back-holddevic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972660" y="14631590"/>
            <a:ext cx="1803401" cy="31750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60" name="arm2-closeup-hold-left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195321" y="9409162"/>
            <a:ext cx="1765301" cy="3695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61" name="arm2-closeup-hold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472521" y="9773840"/>
            <a:ext cx="3378201" cy="3162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62" name="arm2-closeup-mouse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856589" y="14043124"/>
            <a:ext cx="5842001" cy="2120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63" name="arm2-closeup-socery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785221" y="15372754"/>
            <a:ext cx="4013201" cy="3162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64" name="arm2-closeup-tap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397521" y="9944100"/>
            <a:ext cx="2209801" cy="28448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3229718" y="431799"/>
            <a:ext cx="19550163" cy="863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pPr lvl="0">
              <a:defRPr sz="1800"/>
            </a:pPr>
            <a:r>
              <a:rPr sz="2400">
                <a:latin typeface="DigitalStrip  Italic"/>
                <a:ea typeface="DigitalStrip  Italic"/>
                <a:cs typeface="DigitalStrip  Italic"/>
                <a:sym typeface="DigitalStrip  Italic"/>
              </a:rPr>
              <a:t>Arms and small devices</a:t>
            </a:r>
            <a:endParaRPr sz="2400">
              <a:latin typeface="DigitalStrip  Italic"/>
              <a:ea typeface="DigitalStrip  Italic"/>
              <a:cs typeface="DigitalStrip  Italic"/>
              <a:sym typeface="DigitalStrip  Italic"/>
            </a:endParaRPr>
          </a:p>
          <a:p>
            <a:pPr lvl="0">
              <a:defRPr sz="1800"/>
            </a:pPr>
            <a:r>
              <a:rPr sz="2400">
                <a:latin typeface="DigitalStrip  Italic"/>
                <a:ea typeface="DigitalStrip  Italic"/>
                <a:cs typeface="DigitalStrip  Italic"/>
                <a:sym typeface="DigitalStrip  Italic"/>
              </a:rPr>
              <a:t>I’ve not done left/right versions for each arm.  just flip horizontally to use one on a different side</a:t>
            </a:r>
          </a:p>
        </p:txBody>
      </p:sp>
      <p:pic>
        <p:nvPicPr>
          <p:cNvPr id="167" name="arm1-front-han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71846" y="14155042"/>
            <a:ext cx="596901" cy="38100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68" name="arm1-front-holdother ar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096" y="3925192"/>
            <a:ext cx="2540001" cy="1701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69" name="arm1-front-holdphone to ea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044771" y="3614042"/>
            <a:ext cx="1308101" cy="30734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70" name="arm1-front-holdphon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140021" y="8109842"/>
            <a:ext cx="1117601" cy="2095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71" name="arm1-front-ponder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60096" y="10649842"/>
            <a:ext cx="1638301" cy="2273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72" name="arm1-front-rubfac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71846" y="10018017"/>
            <a:ext cx="1333501" cy="27940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73" name="arm1-front-run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575921" y="14542392"/>
            <a:ext cx="2019301" cy="2273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74" name="arm1-front-tap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83096" y="7757417"/>
            <a:ext cx="2235201" cy="1739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75" name="arm1-front-wav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98796" y="7017642"/>
            <a:ext cx="1143001" cy="23114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76" name="arm1-holdup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788646" y="3874392"/>
            <a:ext cx="1587501" cy="4927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77" name="arm1-side-holdbook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1641296" y="12605642"/>
            <a:ext cx="4038601" cy="1663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78" name="arm1-side-holddevice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2193150" y="16669642"/>
            <a:ext cx="3225801" cy="17780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79" name="arm1-side-tap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25996" y="16174342"/>
            <a:ext cx="2273301" cy="1955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80" name="arm1-walk-swing forward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03746" y="11029255"/>
            <a:ext cx="1993901" cy="2755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81" name="arm1-walk-swingback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56146" y="3848992"/>
            <a:ext cx="1689101" cy="2603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82" name="arms1-front-book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6970871" y="15912306"/>
            <a:ext cx="3060701" cy="2082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83" name="device-laptop-small-side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7405846" y="7170042"/>
            <a:ext cx="2298701" cy="2006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84" name="device-keyboard-back.png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7208996" y="5739482"/>
            <a:ext cx="2692401" cy="330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85" name="device-smartphone-small.png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8059896" y="3305621"/>
            <a:ext cx="990601" cy="1333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86" name="arm2-front-book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6878796" y="11138792"/>
            <a:ext cx="3060701" cy="2082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87" name="arm2-front-hang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3343036" y="14155042"/>
            <a:ext cx="596901" cy="38100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88" name="arm2-front-holdother arm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9417546" y="3305621"/>
            <a:ext cx="2540001" cy="1701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89" name="arm2-front-holdphone to ear.png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22760086" y="3868042"/>
            <a:ext cx="1308101" cy="30734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90" name="arm2-front-holdphone.png"/>
          <p:cNvPicPr/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22614036" y="8525966"/>
            <a:ext cx="1117601" cy="2095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91" name="arm2-front-ponder.png"/>
          <p:cNvPicPr/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8212236" y="10649842"/>
            <a:ext cx="1638301" cy="2273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92" name="arm2-front-rubface.png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3266836" y="10389492"/>
            <a:ext cx="1333501" cy="27940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93" name="arm2-front-run.png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7018436" y="15817056"/>
            <a:ext cx="2019301" cy="22733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94" name="arm2-front-tap.png"/>
          <p:cNvPicPr/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2543671" y="8015485"/>
            <a:ext cx="2235201" cy="1739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95" name="arm2-front-wave.png"/>
          <p:cNvPicPr/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10116046" y="7017642"/>
            <a:ext cx="1143001" cy="23114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96" name="arm2-holdup .png"/>
          <p:cNvPicPr/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5623421" y="4102992"/>
            <a:ext cx="1587501" cy="4927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97" name="arm2-side-holdbook.png"/>
          <p:cNvPicPr/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21394836" y="10958016"/>
            <a:ext cx="4038601" cy="1663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98" name="arm2-side-holddevice.png"/>
          <p:cNvPicPr/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22461041" y="14596566"/>
            <a:ext cx="3225801" cy="17780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99" name="arm2-side-tap.png"/>
          <p:cNvPicPr/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3386236" y="15975806"/>
            <a:ext cx="2273301" cy="1955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00" name="arm2-walk-swing forward.png"/>
          <p:cNvPicPr/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1841996" y="10802242"/>
            <a:ext cx="1993901" cy="2755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01" name="arm2-walk-swingback.png"/>
          <p:cNvPicPr/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1994396" y="4138116"/>
            <a:ext cx="1689101" cy="2603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02" name="arm1-back-holdingdevice.png"/>
          <p:cNvPicPr/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4942046" y="3064321"/>
            <a:ext cx="1371601" cy="1816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03" name="arm2-back-holdingdevice.png"/>
          <p:cNvPicPr/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14956333" y="4996532"/>
            <a:ext cx="1371601" cy="181610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2293500" y="596900"/>
            <a:ext cx="1422600" cy="533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2400">
                <a:latin typeface="DigitalStrip  Italic"/>
                <a:ea typeface="DigitalStrip  Italic"/>
                <a:cs typeface="DigitalStrip  Italic"/>
                <a:sym typeface="DigitalStrip  Italic"/>
              </a:defRPr>
            </a:lvl1pPr>
          </a:lstStyle>
          <a:p>
            <a:pPr lvl="0">
              <a:defRPr sz="1800"/>
            </a:pPr>
            <a:r>
              <a:rPr sz="2400"/>
              <a:t>Bodies</a:t>
            </a:r>
          </a:p>
        </p:txBody>
      </p:sp>
      <p:pic>
        <p:nvPicPr>
          <p:cNvPr id="206" name="body6-ru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93942" y="11491118"/>
            <a:ext cx="5321301" cy="5638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07" name="body6-sit-back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44327" y="11414918"/>
            <a:ext cx="2311401" cy="5791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08" name="body6-sit-fron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01942" y="11751468"/>
            <a:ext cx="2425701" cy="5753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09" name="body6-sit-sid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24261" y="11719718"/>
            <a:ext cx="3302001" cy="5816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10" name="body6-stand-back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58407" y="9979818"/>
            <a:ext cx="2108201" cy="7556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11" name="body6-stand-front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94357" y="9903618"/>
            <a:ext cx="2235201" cy="7708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12" name="body6-stand-sid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202632" y="9929018"/>
            <a:ext cx="1282701" cy="7658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13" name="body6-walk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710199" y="9941718"/>
            <a:ext cx="2184401" cy="7632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14" name="body8-run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193942" y="3131244"/>
            <a:ext cx="5321301" cy="5638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15" name="body8-sit-back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544327" y="3715444"/>
            <a:ext cx="2311401" cy="5791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16" name="body8-sit-front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001942" y="3658294"/>
            <a:ext cx="2425701" cy="5753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17" name="body8-sit-side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555684" y="3702744"/>
            <a:ext cx="3302001" cy="5816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18" name="body8-stand-back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958407" y="1873944"/>
            <a:ext cx="2108201" cy="7556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19" name="body8-stand-front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94357" y="1797744"/>
            <a:ext cx="2235201" cy="7708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20" name="body8-stand-side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202632" y="1823144"/>
            <a:ext cx="1282701" cy="7658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21" name="body8-walk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7710199" y="1835844"/>
            <a:ext cx="2184401" cy="763270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12293500" y="596900"/>
            <a:ext cx="1422600" cy="533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2400">
                <a:latin typeface="DigitalStrip  Italic"/>
                <a:ea typeface="DigitalStrip  Italic"/>
                <a:cs typeface="DigitalStrip  Italic"/>
                <a:sym typeface="DigitalStrip  Italic"/>
              </a:defRPr>
            </a:lvl1pPr>
          </a:lstStyle>
          <a:p>
            <a:pPr lvl="0">
              <a:defRPr sz="1800"/>
            </a:pPr>
            <a:r>
              <a:rPr sz="2400"/>
              <a:t>Bodies</a:t>
            </a:r>
          </a:p>
        </p:txBody>
      </p:sp>
      <p:pic>
        <p:nvPicPr>
          <p:cNvPr id="224" name="body1-back-si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98947" y="3810496"/>
            <a:ext cx="2321539" cy="5816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25" name="body1-back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0635" y="2121396"/>
            <a:ext cx="2108201" cy="7556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26" name="body1-fon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922" y="1841996"/>
            <a:ext cx="2235201" cy="7708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27" name="body1-front-run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790072" y="3492996"/>
            <a:ext cx="5321301" cy="5638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28" name="body1-front-sit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60072" y="3829546"/>
            <a:ext cx="2425701" cy="5753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29" name="body1-front-walk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771764" y="2083296"/>
            <a:ext cx="2184401" cy="76327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30" name="body1-side-sit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085827" y="3810496"/>
            <a:ext cx="3302001" cy="5816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31" name="body1-side-stand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264197" y="1867396"/>
            <a:ext cx="1282701" cy="7658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32" name="body9-run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036432" y="10794305"/>
            <a:ext cx="5321301" cy="56388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33" name="body9-sit-back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687881" y="12400855"/>
            <a:ext cx="2311401" cy="57912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34" name="body9-sit-front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360072" y="12419905"/>
            <a:ext cx="2425701" cy="5753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35" name="body9-sit-side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085827" y="12388155"/>
            <a:ext cx="3302001" cy="58166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36" name="body9-stand-back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240635" y="10591105"/>
            <a:ext cx="2108201" cy="75565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37" name="body9-stand-front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55922" y="10591105"/>
            <a:ext cx="2235201" cy="77089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38" name="body9-stand-side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264197" y="10591105"/>
            <a:ext cx="1282701" cy="7658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239" name="body9-walk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7979032" y="10591105"/>
            <a:ext cx="2184401" cy="763270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508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101600" dist="254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76200" dist="508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noFill/>
          <a:miter lim="400000"/>
        </a:ln>
        <a:effectLst>
          <a:outerShdw sx="100000" sy="100000" kx="0" ky="0" algn="b" rotWithShape="0" blurRad="76200" dist="508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101600" tIns="101600" rIns="101600" bIns="1016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</a:spPr>
      <a:bodyPr rot="0" spcFirstLastPara="1" vertOverflow="overflow" horzOverflow="overflow" vert="horz" wrap="square" lIns="101600" tIns="101600" rIns="101600" bIns="1016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508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101600" dist="254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76200" dist="508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noFill/>
          <a:miter lim="400000"/>
        </a:ln>
        <a:effectLst>
          <a:outerShdw sx="100000" sy="100000" kx="0" ky="0" algn="b" rotWithShape="0" blurRad="76200" dist="508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101600" tIns="101600" rIns="101600" bIns="1016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</a:spPr>
      <a:bodyPr rot="0" spcFirstLastPara="1" vertOverflow="overflow" horzOverflow="overflow" vert="horz" wrap="square" lIns="101600" tIns="101600" rIns="101600" bIns="1016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